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</p:sldIdLst>
  <p:sldSz cx="12192000" cy="6858000"/>
  <p:notesSz cx="6858000" cy="9144000"/>
  <p:embeddedFontLst>
    <p:embeddedFont>
      <p:font typeface="Anita  Semi-square" panose="02000000000000080000" pitchFamily="2" charset="0"/>
      <p:regular r:id="rId9"/>
    </p:embeddedFont>
    <p:embeddedFont>
      <p:font typeface="Franklin Gothic Demi Cond" panose="020B0706030402020204" pitchFamily="34" charset="0"/>
      <p:regular r:id="rId10"/>
    </p:embeddedFont>
    <p:embeddedFont>
      <p:font typeface="The Serif Hand Black" panose="03070902030502020204" pitchFamily="66" charset="0"/>
      <p:bold r:id="rId11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A42"/>
    <a:srgbClr val="106061"/>
    <a:srgbClr val="5D8FD2"/>
    <a:srgbClr val="1D223B"/>
    <a:srgbClr val="161D40"/>
    <a:srgbClr val="9DEEEF"/>
    <a:srgbClr val="5B8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31" y="2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13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7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1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5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04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43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97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7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60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41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63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25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video" Target="../media/media1.mp4"/><Relationship Id="rId7" Type="http://schemas.microsoft.com/office/2007/relationships/hdphoto" Target="../media/hdphoto1.wdp"/><Relationship Id="rId2" Type="http://schemas.microsoft.com/office/2007/relationships/media" Target="../media/media1.mp4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 3">
            <a:extLst>
              <a:ext uri="{FF2B5EF4-FFF2-40B4-BE49-F238E27FC236}">
                <a16:creationId xmlns:a16="http://schemas.microsoft.com/office/drawing/2014/main" id="{22CC6418-3BC5-40D8-AD46-C98F89DB5DE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1" b="1"/>
          <a:stretch/>
        </p:blipFill>
        <p:spPr>
          <a:xfrm>
            <a:off x="-16935" y="26251"/>
            <a:ext cx="1219200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0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D2BF4E15-BA9D-4E5F-B1BC-A36C11BFF28C}"/>
              </a:ext>
            </a:extLst>
          </p:cNvPr>
          <p:cNvSpPr/>
          <p:nvPr/>
        </p:nvSpPr>
        <p:spPr>
          <a:xfrm>
            <a:off x="625641" y="421516"/>
            <a:ext cx="9127959" cy="6219916"/>
          </a:xfrm>
          <a:prstGeom prst="roundRect">
            <a:avLst>
              <a:gd name="adj" fmla="val 12130"/>
            </a:avLst>
          </a:prstGeom>
          <a:noFill/>
          <a:ln w="76200">
            <a:solidFill>
              <a:srgbClr val="5D8FD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Bolla: nuvola 5">
            <a:extLst>
              <a:ext uri="{FF2B5EF4-FFF2-40B4-BE49-F238E27FC236}">
                <a16:creationId xmlns:a16="http://schemas.microsoft.com/office/drawing/2014/main" id="{E758ABB3-FEAD-43EC-8D50-CEDA8EFA2C7D}"/>
              </a:ext>
            </a:extLst>
          </p:cNvPr>
          <p:cNvSpPr/>
          <p:nvPr/>
        </p:nvSpPr>
        <p:spPr>
          <a:xfrm>
            <a:off x="7062281" y="826851"/>
            <a:ext cx="4968240" cy="2896159"/>
          </a:xfrm>
          <a:prstGeom prst="cloudCallout">
            <a:avLst/>
          </a:prstGeom>
          <a:gradFill>
            <a:gsLst>
              <a:gs pos="24000">
                <a:srgbClr val="106061"/>
              </a:gs>
              <a:gs pos="100000">
                <a:srgbClr val="00B05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5D8FD2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17D244D-13EE-4B2F-B990-CB5DB07F6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4925" y="592808"/>
            <a:ext cx="5593881" cy="2807208"/>
          </a:xfrm>
        </p:spPr>
        <p:txBody>
          <a:bodyPr anchor="b">
            <a:normAutofit/>
          </a:bodyPr>
          <a:lstStyle/>
          <a:p>
            <a:pPr algn="ctr"/>
            <a:r>
              <a:rPr lang="it-IT" sz="4800" dirty="0">
                <a:ln w="285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nita  Semi-square" panose="02000000000000080000" pitchFamily="2" charset="0"/>
              </a:rPr>
              <a:t>Quattro</a:t>
            </a:r>
            <a:br>
              <a:rPr lang="it-IT" sz="4800" dirty="0">
                <a:ln w="285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nita  Semi-square" panose="02000000000000080000" pitchFamily="2" charset="0"/>
              </a:rPr>
            </a:br>
            <a:r>
              <a:rPr lang="it-IT" sz="4800" spc="300" dirty="0">
                <a:ln w="285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nita  Semi-square" panose="02000000000000080000" pitchFamily="2" charset="0"/>
              </a:rPr>
              <a:t>Parole</a:t>
            </a:r>
            <a:br>
              <a:rPr lang="it-IT" sz="4800" dirty="0">
                <a:ln w="285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nita  Semi-square" panose="02000000000000080000" pitchFamily="2" charset="0"/>
              </a:rPr>
            </a:br>
            <a:r>
              <a:rPr lang="it-IT" sz="4800" baseline="30000" dirty="0" err="1">
                <a:ln w="285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nita  Semi-square" panose="02000000000000080000" pitchFamily="2" charset="0"/>
              </a:rPr>
              <a:t>da</a:t>
            </a:r>
            <a:r>
              <a:rPr lang="it-IT" sz="4800" dirty="0" err="1">
                <a:ln w="285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nita  Semi-square" panose="02000000000000080000" pitchFamily="2" charset="0"/>
              </a:rPr>
              <a:t>“Lavare</a:t>
            </a:r>
            <a:r>
              <a:rPr lang="it-IT" sz="4800" dirty="0">
                <a:ln w="285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nita  Semi-square" panose="02000000000000080000" pitchFamily="2" charset="0"/>
              </a:rPr>
              <a:t>”</a:t>
            </a:r>
          </a:p>
        </p:txBody>
      </p:sp>
      <p:sp>
        <p:nvSpPr>
          <p:cNvPr id="10" name="Parallelogramma 9">
            <a:extLst>
              <a:ext uri="{FF2B5EF4-FFF2-40B4-BE49-F238E27FC236}">
                <a16:creationId xmlns:a16="http://schemas.microsoft.com/office/drawing/2014/main" id="{B0E79331-D4B8-4E49-9DB3-6DF59E6DEE49}"/>
              </a:ext>
            </a:extLst>
          </p:cNvPr>
          <p:cNvSpPr/>
          <p:nvPr/>
        </p:nvSpPr>
        <p:spPr>
          <a:xfrm>
            <a:off x="7368666" y="4044928"/>
            <a:ext cx="4806401" cy="1286969"/>
          </a:xfrm>
          <a:prstGeom prst="parallelogram">
            <a:avLst/>
          </a:prstGeom>
          <a:gradFill>
            <a:gsLst>
              <a:gs pos="24000">
                <a:srgbClr val="5D8FD2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0800000" scaled="0"/>
          </a:gradFill>
          <a:ln>
            <a:noFill/>
          </a:ln>
          <a:effectLst>
            <a:glow rad="127000">
              <a:schemeClr val="accent6">
                <a:lumMod val="60000"/>
                <a:lumOff val="40000"/>
                <a:alpha val="82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3BE106D-E24F-44B8-B49B-3B24CF467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3696" y="4022814"/>
            <a:ext cx="4968240" cy="1631001"/>
          </a:xfrm>
        </p:spPr>
        <p:txBody>
          <a:bodyPr>
            <a:normAutofit/>
          </a:bodyPr>
          <a:lstStyle/>
          <a:p>
            <a:pPr algn="ctr">
              <a:lnSpc>
                <a:spcPts val="4400"/>
              </a:lnSpc>
            </a:pPr>
            <a:r>
              <a:rPr lang="it-IT" spc="-150" baseline="30000" dirty="0">
                <a:ln>
                  <a:solidFill>
                    <a:srgbClr val="131A4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sablanca Heavy SF" pitchFamily="2" charset="0"/>
              </a:rPr>
              <a:t>nell’</a:t>
            </a:r>
            <a:r>
              <a:rPr lang="it-IT" sz="3600" spc="300" dirty="0">
                <a:ln>
                  <a:solidFill>
                    <a:srgbClr val="131A4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sablanca Heavy SF" pitchFamily="2" charset="0"/>
              </a:rPr>
              <a:t>acqua</a:t>
            </a:r>
            <a:r>
              <a:rPr lang="it-IT" sz="2000" spc="300" dirty="0">
                <a:ln>
                  <a:solidFill>
                    <a:srgbClr val="131A4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sablanca Heavy SF" pitchFamily="2" charset="0"/>
              </a:rPr>
              <a:t> </a:t>
            </a:r>
            <a:r>
              <a:rPr lang="it-IT" sz="3600" spc="300" dirty="0">
                <a:ln>
                  <a:solidFill>
                    <a:srgbClr val="131A4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sablanca Heavy SF" pitchFamily="2" charset="0"/>
              </a:rPr>
              <a:t>limpida</a:t>
            </a:r>
            <a:r>
              <a:rPr lang="it-IT" sz="4500" spc="300" dirty="0">
                <a:ln>
                  <a:solidFill>
                    <a:srgbClr val="131A4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sablanca Heavy SF" pitchFamily="2" charset="0"/>
              </a:rPr>
              <a:t> </a:t>
            </a:r>
            <a:br>
              <a:rPr lang="it-IT" spc="300" dirty="0">
                <a:ln>
                  <a:solidFill>
                    <a:srgbClr val="131A4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sablanca Heavy SF" pitchFamily="2" charset="0"/>
              </a:rPr>
            </a:br>
            <a:r>
              <a:rPr lang="it-IT" spc="300" baseline="30000" dirty="0">
                <a:ln>
                  <a:solidFill>
                    <a:srgbClr val="131A4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sablanca Heavy SF" pitchFamily="2" charset="0"/>
              </a:rPr>
              <a:t>di</a:t>
            </a:r>
            <a:r>
              <a:rPr lang="it-IT" spc="300" dirty="0">
                <a:ln>
                  <a:solidFill>
                    <a:srgbClr val="131A4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sablanca Heavy SF" pitchFamily="2" charset="0"/>
              </a:rPr>
              <a:t> </a:t>
            </a:r>
            <a:r>
              <a:rPr lang="it-IT" sz="4000" spc="300" dirty="0">
                <a:ln>
                  <a:solidFill>
                    <a:srgbClr val="131A4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sablanca Heavy SF" pitchFamily="2" charset="0"/>
              </a:rPr>
              <a:t>MARIA</a:t>
            </a:r>
            <a:endParaRPr lang="it-IT" spc="300" dirty="0">
              <a:ln>
                <a:solidFill>
                  <a:srgbClr val="131A42"/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sablanca Heavy SF" pitchFamily="2" charset="0"/>
            </a:endParaRPr>
          </a:p>
        </p:txBody>
      </p:sp>
      <p:pic>
        <p:nvPicPr>
          <p:cNvPr id="7" name="Immagine 6" descr="Immagine che contiene testo, scultura&#10;&#10;Descrizione generata automaticamente">
            <a:extLst>
              <a:ext uri="{FF2B5EF4-FFF2-40B4-BE49-F238E27FC236}">
                <a16:creationId xmlns:a16="http://schemas.microsoft.com/office/drawing/2014/main" id="{AF1D1B61-E702-8D09-EE7C-1BFC274A6DD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alphaModFix amt="8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94" b="97527" l="9653" r="89189">
                        <a14:foregroundMark x1="49421" y1="92226" x2="50965" y2="92226"/>
                        <a14:foregroundMark x1="51737" y1="97173" x2="51737" y2="97173"/>
                        <a14:foregroundMark x1="52510" y1="97527" x2="54440" y2="97527"/>
                        <a14:foregroundMark x1="44402" y1="17314" x2="44402" y2="17314"/>
                        <a14:foregroundMark x1="45560" y1="14488" x2="45560" y2="14488"/>
                        <a14:foregroundMark x1="47490" y1="12367" x2="47490" y2="12367"/>
                        <a14:foregroundMark x1="51351" y1="12014" x2="51351" y2="12014"/>
                        <a14:foregroundMark x1="54826" y1="13074" x2="54826" y2="13074"/>
                        <a14:foregroundMark x1="58301" y1="14488" x2="58301" y2="14488"/>
                        <a14:foregroundMark x1="51737" y1="16254" x2="51737" y2="16254"/>
                        <a14:foregroundMark x1="59846" y1="17668" x2="59846" y2="17668"/>
                        <a14:foregroundMark x1="59846" y1="21555" x2="59846" y2="21555"/>
                        <a14:foregroundMark x1="58301" y1="24382" x2="58301" y2="24382"/>
                        <a14:foregroundMark x1="53668" y1="16961" x2="53668" y2="16961"/>
                        <a14:foregroundMark x1="54826" y1="18375" x2="54826" y2="18375"/>
                        <a14:foregroundMark x1="53282" y1="16961" x2="53282" y2="16961"/>
                        <a14:backgroundMark x1="54440" y1="16608" x2="54440" y2="16608"/>
                        <a14:backgroundMark x1="53668" y1="16254" x2="53668" y2="16254"/>
                        <a14:backgroundMark x1="54054" y1="16608" x2="54054" y2="16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6935" y="-287867"/>
            <a:ext cx="6555867" cy="7163361"/>
          </a:xfrm>
          <a:prstGeom prst="rect">
            <a:avLst/>
          </a:prstGeom>
        </p:spPr>
      </p:pic>
      <p:pic>
        <p:nvPicPr>
          <p:cNvPr id="8" name="Immagine 7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EAB5B4A3-7241-0B8F-B1E4-1FB3311724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91115" y="5351759"/>
            <a:ext cx="2048260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4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34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 animBg="1"/>
      <p:bldP spid="6" grpId="0" animBg="1"/>
      <p:bldP spid="2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 3">
            <a:extLst>
              <a:ext uri="{FF2B5EF4-FFF2-40B4-BE49-F238E27FC236}">
                <a16:creationId xmlns:a16="http://schemas.microsoft.com/office/drawing/2014/main" id="{22CC6418-3BC5-40D8-AD46-C98F89DB5DE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1" b="1"/>
          <a:stretch/>
        </p:blipFill>
        <p:spPr>
          <a:xfrm>
            <a:off x="24565" y="8737"/>
            <a:ext cx="1219200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0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D2BF4E15-BA9D-4E5F-B1BC-A36C11BFF28C}"/>
              </a:ext>
            </a:extLst>
          </p:cNvPr>
          <p:cNvSpPr/>
          <p:nvPr/>
        </p:nvSpPr>
        <p:spPr>
          <a:xfrm>
            <a:off x="624541" y="319037"/>
            <a:ext cx="10992051" cy="6219916"/>
          </a:xfrm>
          <a:prstGeom prst="roundRect">
            <a:avLst>
              <a:gd name="adj" fmla="val 10859"/>
            </a:avLst>
          </a:prstGeom>
          <a:noFill/>
          <a:ln w="76200">
            <a:solidFill>
              <a:srgbClr val="5D8FD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B0E79331-D4B8-4E49-9DB3-6DF59E6DEE49}"/>
              </a:ext>
            </a:extLst>
          </p:cNvPr>
          <p:cNvSpPr/>
          <p:nvPr/>
        </p:nvSpPr>
        <p:spPr>
          <a:xfrm>
            <a:off x="2439654" y="40902"/>
            <a:ext cx="7848599" cy="563955"/>
          </a:xfrm>
          <a:prstGeom prst="roundRect">
            <a:avLst>
              <a:gd name="adj" fmla="val 50000"/>
            </a:avLst>
          </a:prstGeom>
          <a:gradFill>
            <a:gsLst>
              <a:gs pos="92000">
                <a:srgbClr val="00B050"/>
              </a:gs>
              <a:gs pos="28000">
                <a:srgbClr val="10606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3BE106D-E24F-44B8-B49B-3B24CF467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1755" y="-130909"/>
            <a:ext cx="8299091" cy="692412"/>
          </a:xfrm>
          <a:prstGeom prst="roundRect">
            <a:avLst>
              <a:gd name="adj" fmla="val 50000"/>
            </a:avLst>
          </a:prstGeom>
        </p:spPr>
        <p:txBody>
          <a:bodyPr>
            <a:noAutofit/>
          </a:bodyPr>
          <a:lstStyle/>
          <a:p>
            <a:pPr algn="ctr"/>
            <a:r>
              <a:rPr lang="it-IT" sz="3200" spc="3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sablanca Heavy SF" pitchFamily="2" charset="0"/>
              </a:rPr>
              <a:t>Quattro Parole da “</a:t>
            </a:r>
            <a:r>
              <a:rPr lang="it-IT" sz="3200" spc="3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sablanca Heavy SF" pitchFamily="2" charset="0"/>
              </a:rPr>
              <a:t>Lavare</a:t>
            </a:r>
            <a:r>
              <a:rPr lang="it-IT" sz="3200" spc="3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sablanca Heavy SF" pitchFamily="2" charset="0"/>
              </a:rPr>
              <a:t>”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758ABB3-FEAD-43EC-8D50-CEDA8EFA2C7D}"/>
              </a:ext>
            </a:extLst>
          </p:cNvPr>
          <p:cNvSpPr/>
          <p:nvPr/>
        </p:nvSpPr>
        <p:spPr>
          <a:xfrm rot="3470821">
            <a:off x="4356070" y="2287102"/>
            <a:ext cx="4023360" cy="1046190"/>
          </a:xfrm>
          <a:prstGeom prst="rect">
            <a:avLst/>
          </a:prstGeom>
          <a:gradFill>
            <a:gsLst>
              <a:gs pos="92000">
                <a:srgbClr val="00B050"/>
              </a:gs>
              <a:gs pos="28000">
                <a:srgbClr val="106061"/>
              </a:gs>
            </a:gsLst>
            <a:lin ang="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solidFill>
                <a:srgbClr val="5D8FD2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B3E21CDF-6D3C-41BD-9BD5-CB9099BBD076}"/>
              </a:ext>
            </a:extLst>
          </p:cNvPr>
          <p:cNvSpPr/>
          <p:nvPr/>
        </p:nvSpPr>
        <p:spPr>
          <a:xfrm rot="19521554">
            <a:off x="5078270" y="4778504"/>
            <a:ext cx="4023360" cy="1046190"/>
          </a:xfrm>
          <a:prstGeom prst="rect">
            <a:avLst/>
          </a:prstGeom>
          <a:gradFill>
            <a:gsLst>
              <a:gs pos="92000">
                <a:srgbClr val="00B050"/>
              </a:gs>
              <a:gs pos="28000">
                <a:srgbClr val="106061"/>
              </a:gs>
            </a:gsLst>
            <a:lin ang="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solidFill>
                <a:srgbClr val="5D8FD2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0A9B5A11-928D-4ACA-B75D-F63521AD47DB}"/>
              </a:ext>
            </a:extLst>
          </p:cNvPr>
          <p:cNvSpPr/>
          <p:nvPr/>
        </p:nvSpPr>
        <p:spPr>
          <a:xfrm rot="3470821">
            <a:off x="7469139" y="4024574"/>
            <a:ext cx="4023360" cy="1046190"/>
          </a:xfrm>
          <a:prstGeom prst="rect">
            <a:avLst/>
          </a:prstGeom>
          <a:gradFill>
            <a:gsLst>
              <a:gs pos="1000">
                <a:srgbClr val="00B050"/>
              </a:gs>
              <a:gs pos="59000">
                <a:srgbClr val="106061"/>
              </a:gs>
            </a:gsLst>
            <a:lin ang="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solidFill>
                <a:srgbClr val="5D8FD2"/>
              </a:solidFill>
            </a:endParaRP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7CA944A2-0975-43DE-8D98-CD6D5AF2BF3B}"/>
              </a:ext>
            </a:extLst>
          </p:cNvPr>
          <p:cNvSpPr txBox="1">
            <a:spLocks/>
          </p:cNvSpPr>
          <p:nvPr/>
        </p:nvSpPr>
        <p:spPr>
          <a:xfrm rot="19614441">
            <a:off x="5061103" y="4667245"/>
            <a:ext cx="4023360" cy="116169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800" b="1" dirty="0" err="1">
                <a:solidFill>
                  <a:srgbClr val="00B050"/>
                </a:solidFill>
                <a:effectLst>
                  <a:glow rad="50800">
                    <a:schemeClr val="bg1">
                      <a:alpha val="83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nita  Semi-square" panose="02000000000000080000" pitchFamily="2" charset="0"/>
              </a:rPr>
              <a:t>Liberta</a:t>
            </a:r>
            <a:r>
              <a:rPr lang="it-IT" sz="4800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0800">
                    <a:schemeClr val="bg1">
                      <a:alpha val="83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nita  Semi-square" panose="02000000000000080000" pitchFamily="2" charset="0"/>
              </a:rPr>
              <a:t>’</a:t>
            </a:r>
            <a:r>
              <a:rPr lang="it-IT" sz="4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0800">
                    <a:schemeClr val="bg1">
                      <a:alpha val="83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nita  Semi-square" panose="02000000000000080000" pitchFamily="2" charset="0"/>
              </a:rPr>
              <a:t> </a:t>
            </a: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7B65F6B2-1B95-40B1-B1B1-2EB1418F7B1F}"/>
              </a:ext>
            </a:extLst>
          </p:cNvPr>
          <p:cNvSpPr txBox="1">
            <a:spLocks/>
          </p:cNvSpPr>
          <p:nvPr/>
        </p:nvSpPr>
        <p:spPr>
          <a:xfrm rot="19528328">
            <a:off x="6803960" y="1388653"/>
            <a:ext cx="4023360" cy="1028963"/>
          </a:xfrm>
          <a:prstGeom prst="rect">
            <a:avLst/>
          </a:prstGeom>
          <a:gradFill>
            <a:gsLst>
              <a:gs pos="0">
                <a:srgbClr val="00B050"/>
              </a:gs>
              <a:gs pos="57000">
                <a:srgbClr val="106061"/>
              </a:gs>
            </a:gsLst>
            <a:lin ang="0" scaled="0"/>
          </a:gradFill>
          <a:effectLst>
            <a:softEdge rad="88900"/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nita  Semi-square" panose="02000000000000080000" pitchFamily="2" charset="0"/>
              </a:rPr>
              <a:t> 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17D244D-13EE-4B2F-B990-CB5DB07F6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3474599">
            <a:off x="4481606" y="2320009"/>
            <a:ext cx="4023360" cy="1161694"/>
          </a:xfrm>
        </p:spPr>
        <p:txBody>
          <a:bodyPr anchor="ctr" anchorCtr="0">
            <a:normAutofit/>
          </a:bodyPr>
          <a:lstStyle/>
          <a:p>
            <a:pPr algn="ctr"/>
            <a:r>
              <a:rPr lang="it-IT" sz="4800" dirty="0">
                <a:solidFill>
                  <a:srgbClr val="FFC000"/>
                </a:solidFill>
                <a:effectLst>
                  <a:glow rad="50800">
                    <a:schemeClr val="bg1">
                      <a:alpha val="83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nita  Semi-square" panose="02000000000000080000" pitchFamily="2" charset="0"/>
              </a:rPr>
              <a:t>Bellezza</a:t>
            </a:r>
            <a:r>
              <a:rPr lang="it-IT" sz="48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0800">
                    <a:schemeClr val="bg1">
                      <a:alpha val="83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nita  Semi-square" panose="02000000000000080000" pitchFamily="2" charset="0"/>
              </a:rPr>
              <a:t> </a:t>
            </a: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D8D61247-D3A9-4A5A-9301-D06DDA50B294}"/>
              </a:ext>
            </a:extLst>
          </p:cNvPr>
          <p:cNvSpPr txBox="1">
            <a:spLocks/>
          </p:cNvSpPr>
          <p:nvPr/>
        </p:nvSpPr>
        <p:spPr>
          <a:xfrm rot="3364541">
            <a:off x="7489766" y="3872595"/>
            <a:ext cx="4023360" cy="116169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800" b="1" dirty="0" err="1">
                <a:solidFill>
                  <a:srgbClr val="FF0000"/>
                </a:solidFill>
                <a:effectLst>
                  <a:glow rad="50800">
                    <a:schemeClr val="bg1">
                      <a:alpha val="83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nita  Semi-square" panose="02000000000000080000" pitchFamily="2" charset="0"/>
              </a:rPr>
              <a:t>Felicita</a:t>
            </a:r>
            <a:r>
              <a:rPr lang="it-IT" sz="4800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0800">
                    <a:schemeClr val="bg1">
                      <a:alpha val="83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nita  Semi-square" panose="02000000000000080000" pitchFamily="2" charset="0"/>
              </a:rPr>
              <a:t>’</a:t>
            </a:r>
            <a:r>
              <a:rPr lang="it-IT" sz="4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0800">
                    <a:schemeClr val="bg1">
                      <a:alpha val="83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nita  Semi-square" panose="02000000000000080000" pitchFamily="2" charset="0"/>
              </a:rPr>
              <a:t> </a:t>
            </a:r>
          </a:p>
        </p:txBody>
      </p:sp>
      <p:pic>
        <p:nvPicPr>
          <p:cNvPr id="19" name="Immagine 18" descr="Immagine che contiene testo, scultura&#10;&#10;Descrizione generata automaticamente">
            <a:extLst>
              <a:ext uri="{FF2B5EF4-FFF2-40B4-BE49-F238E27FC236}">
                <a16:creationId xmlns:a16="http://schemas.microsoft.com/office/drawing/2014/main" id="{12535D26-5D0F-93FF-1E2E-D5DC64FA93D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alphaModFix amt="8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94" b="97527" l="9653" r="89189">
                        <a14:foregroundMark x1="49421" y1="92226" x2="50965" y2="92226"/>
                        <a14:foregroundMark x1="51737" y1="97173" x2="51737" y2="97173"/>
                        <a14:foregroundMark x1="52510" y1="97527" x2="54440" y2="97527"/>
                        <a14:foregroundMark x1="44402" y1="17314" x2="44402" y2="17314"/>
                        <a14:foregroundMark x1="45560" y1="14488" x2="45560" y2="14488"/>
                        <a14:foregroundMark x1="47490" y1="12367" x2="47490" y2="12367"/>
                        <a14:foregroundMark x1="51351" y1="12014" x2="51351" y2="12014"/>
                        <a14:foregroundMark x1="54826" y1="13074" x2="54826" y2="13074"/>
                        <a14:foregroundMark x1="58301" y1="14488" x2="58301" y2="14488"/>
                        <a14:foregroundMark x1="51737" y1="16254" x2="51737" y2="16254"/>
                        <a14:foregroundMark x1="59846" y1="17668" x2="59846" y2="17668"/>
                        <a14:foregroundMark x1="59846" y1="21555" x2="59846" y2="21555"/>
                        <a14:foregroundMark x1="58301" y1="24382" x2="58301" y2="24382"/>
                        <a14:foregroundMark x1="53668" y1="16961" x2="53668" y2="16961"/>
                        <a14:foregroundMark x1="54826" y1="18375" x2="54826" y2="18375"/>
                        <a14:foregroundMark x1="53282" y1="16961" x2="53282" y2="16961"/>
                        <a14:backgroundMark x1="54440" y1="16608" x2="54440" y2="16608"/>
                        <a14:backgroundMark x1="53668" y1="16254" x2="53668" y2="16254"/>
                        <a14:backgroundMark x1="54054" y1="16608" x2="54054" y2="16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17225" y="-242204"/>
            <a:ext cx="6555867" cy="7163361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C22F25E-4D36-DB27-173B-19DFD2097445}"/>
              </a:ext>
            </a:extLst>
          </p:cNvPr>
          <p:cNvSpPr txBox="1"/>
          <p:nvPr/>
        </p:nvSpPr>
        <p:spPr>
          <a:xfrm rot="19561256">
            <a:off x="7046364" y="1397036"/>
            <a:ext cx="36477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0800">
                    <a:schemeClr val="bg1">
                      <a:alpha val="83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nita  Semi-square" panose="02000000000000080000" pitchFamily="2" charset="0"/>
              </a:rPr>
              <a:t>Successo</a:t>
            </a:r>
            <a:endParaRPr lang="it-IT" sz="4800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 rad="50800">
                  <a:schemeClr val="bg1">
                    <a:alpha val="83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7" name="Immagine 6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209CB034-EF24-6645-DB91-3EFB9BBB5D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91115" y="5351759"/>
            <a:ext cx="2048260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0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11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13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4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5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 animBg="1"/>
      <p:bldP spid="10" grpId="0" animBg="1"/>
      <p:bldP spid="3" grpId="0"/>
      <p:bldP spid="6" grpId="0" animBg="1"/>
      <p:bldP spid="12" grpId="0" animBg="1"/>
      <p:bldP spid="18" grpId="0" animBg="1"/>
      <p:bldP spid="13" grpId="0"/>
      <p:bldP spid="15" grpId="0" animBg="1"/>
      <p:bldP spid="2" grpId="0"/>
      <p:bldP spid="1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">
            <a:extLst>
              <a:ext uri="{FF2B5EF4-FFF2-40B4-BE49-F238E27FC236}">
                <a16:creationId xmlns:a16="http://schemas.microsoft.com/office/drawing/2014/main" id="{22B0EF9A-8AE8-BC1B-B521-48631736D286}"/>
              </a:ext>
            </a:extLst>
          </p:cNvPr>
          <p:cNvSpPr txBox="1">
            <a:spLocks/>
          </p:cNvSpPr>
          <p:nvPr/>
        </p:nvSpPr>
        <p:spPr>
          <a:xfrm rot="19528328">
            <a:off x="7665428" y="1746583"/>
            <a:ext cx="4023360" cy="1028963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softEdge rad="88900"/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sz="48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nita  Semi-square" panose="02000000000000080000" pitchFamily="2" charset="0"/>
            </a:endParaRP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 3">
            <a:extLst>
              <a:ext uri="{FF2B5EF4-FFF2-40B4-BE49-F238E27FC236}">
                <a16:creationId xmlns:a16="http://schemas.microsoft.com/office/drawing/2014/main" id="{22CC6418-3BC5-40D8-AD46-C98F89DB5DE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1" b="1"/>
          <a:stretch/>
        </p:blipFill>
        <p:spPr>
          <a:xfrm>
            <a:off x="24565" y="10"/>
            <a:ext cx="1219200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0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D2BF4E15-BA9D-4E5F-B1BC-A36C11BFF28C}"/>
              </a:ext>
            </a:extLst>
          </p:cNvPr>
          <p:cNvSpPr/>
          <p:nvPr/>
        </p:nvSpPr>
        <p:spPr>
          <a:xfrm>
            <a:off x="624541" y="406399"/>
            <a:ext cx="10992051" cy="6132553"/>
          </a:xfrm>
          <a:prstGeom prst="roundRect">
            <a:avLst>
              <a:gd name="adj" fmla="val 9672"/>
            </a:avLst>
          </a:prstGeom>
          <a:noFill/>
          <a:ln w="76200">
            <a:solidFill>
              <a:srgbClr val="5D8FD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B0E79331-D4B8-4E49-9DB3-6DF59E6DEE49}"/>
              </a:ext>
            </a:extLst>
          </p:cNvPr>
          <p:cNvSpPr/>
          <p:nvPr/>
        </p:nvSpPr>
        <p:spPr>
          <a:xfrm>
            <a:off x="5092538" y="140796"/>
            <a:ext cx="5756446" cy="680431"/>
          </a:xfrm>
          <a:prstGeom prst="roundRect">
            <a:avLst>
              <a:gd name="adj" fmla="val 50000"/>
            </a:avLst>
          </a:prstGeom>
          <a:gradFill>
            <a:gsLst>
              <a:gs pos="1000">
                <a:srgbClr val="00B050"/>
              </a:gs>
              <a:gs pos="59000">
                <a:srgbClr val="106061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7CA944A2-0975-43DE-8D98-CD6D5AF2BF3B}"/>
              </a:ext>
            </a:extLst>
          </p:cNvPr>
          <p:cNvSpPr txBox="1">
            <a:spLocks/>
          </p:cNvSpPr>
          <p:nvPr/>
        </p:nvSpPr>
        <p:spPr>
          <a:xfrm>
            <a:off x="5962220" y="-151630"/>
            <a:ext cx="4023360" cy="116169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800" spc="300" dirty="0">
                <a:ln w="38100">
                  <a:solidFill>
                    <a:srgbClr val="FFC000"/>
                  </a:solidFill>
                </a:ln>
                <a:solidFill>
                  <a:schemeClr val="bg1"/>
                </a:solidFill>
                <a:latin typeface="Anita  Semi-square" panose="02000000000000080000" pitchFamily="2" charset="0"/>
                <a:ea typeface="+mn-ea"/>
                <a:cs typeface="+mn-cs"/>
              </a:rPr>
              <a:t>Bellezza</a:t>
            </a:r>
          </a:p>
        </p:txBody>
      </p:sp>
      <p:pic>
        <p:nvPicPr>
          <p:cNvPr id="19" name="Immagine 18" descr="Immagine che contiene testo, scultura&#10;&#10;Descrizione generata automaticamente">
            <a:extLst>
              <a:ext uri="{FF2B5EF4-FFF2-40B4-BE49-F238E27FC236}">
                <a16:creationId xmlns:a16="http://schemas.microsoft.com/office/drawing/2014/main" id="{12535D26-5D0F-93FF-1E2E-D5DC64FA93D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alphaModFix amt="8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94" b="97527" l="9653" r="89189">
                        <a14:foregroundMark x1="49421" y1="92226" x2="50965" y2="92226"/>
                        <a14:foregroundMark x1="51737" y1="97173" x2="51737" y2="97173"/>
                        <a14:foregroundMark x1="52510" y1="97527" x2="54440" y2="97527"/>
                        <a14:foregroundMark x1="44402" y1="17314" x2="44402" y2="17314"/>
                        <a14:foregroundMark x1="45560" y1="14488" x2="45560" y2="14488"/>
                        <a14:foregroundMark x1="47490" y1="12367" x2="47490" y2="12367"/>
                        <a14:foregroundMark x1="51351" y1="12014" x2="51351" y2="12014"/>
                        <a14:foregroundMark x1="54826" y1="13074" x2="54826" y2="13074"/>
                        <a14:foregroundMark x1="58301" y1="14488" x2="58301" y2="14488"/>
                        <a14:foregroundMark x1="51737" y1="16254" x2="51737" y2="16254"/>
                        <a14:foregroundMark x1="59846" y1="17668" x2="59846" y2="17668"/>
                        <a14:foregroundMark x1="59846" y1="21555" x2="59846" y2="21555"/>
                        <a14:foregroundMark x1="58301" y1="24382" x2="58301" y2="24382"/>
                        <a14:foregroundMark x1="53668" y1="16961" x2="53668" y2="16961"/>
                        <a14:foregroundMark x1="54826" y1="18375" x2="54826" y2="18375"/>
                        <a14:foregroundMark x1="53282" y1="16961" x2="53282" y2="16961"/>
                        <a14:backgroundMark x1="54440" y1="16608" x2="54440" y2="16608"/>
                        <a14:backgroundMark x1="53668" y1="16254" x2="53668" y2="16254"/>
                        <a14:backgroundMark x1="54054" y1="16608" x2="54054" y2="16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18490" y="-535314"/>
            <a:ext cx="6555867" cy="7163361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21" name="Sottotitolo 20">
            <a:extLst>
              <a:ext uri="{FF2B5EF4-FFF2-40B4-BE49-F238E27FC236}">
                <a16:creationId xmlns:a16="http://schemas.microsoft.com/office/drawing/2014/main" id="{ECA7953B-2380-2178-27B2-884FCFF47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2877" y="1323153"/>
            <a:ext cx="8579893" cy="5341450"/>
          </a:xfrm>
          <a:effectLst>
            <a:glow>
              <a:schemeClr val="bg1"/>
            </a:glow>
          </a:effectLst>
        </p:spPr>
        <p:txBody>
          <a:bodyPr>
            <a:normAutofit/>
          </a:bodyPr>
          <a:lstStyle/>
          <a:p>
            <a:pPr algn="r"/>
            <a:r>
              <a:rPr lang="it-IT" sz="2400" spc="2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[...[ </a:t>
            </a:r>
            <a:r>
              <a:rPr lang="it-IT" sz="2400" spc="20" dirty="0">
                <a:solidFill>
                  <a:srgbClr val="9DEEEF"/>
                </a:solidFill>
                <a:latin typeface="Franklin Gothic Demi Cond" panose="020B0706030402020204" pitchFamily="34" charset="0"/>
              </a:rPr>
              <a:t>Presi nuovamente il microfono e invitai tutti a restare in piazza </a:t>
            </a:r>
            <a:br>
              <a:rPr lang="it-IT" sz="2400" spc="20" dirty="0">
                <a:solidFill>
                  <a:schemeClr val="bg1"/>
                </a:solidFill>
                <a:latin typeface="Franklin Gothic Demi Cond" panose="020B0706030402020204" pitchFamily="34" charset="0"/>
              </a:rPr>
            </a:br>
            <a:r>
              <a:rPr lang="it-IT" sz="2400" spc="2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perché dovevo presentare la nuova Miss Italia. [...]</a:t>
            </a:r>
          </a:p>
          <a:p>
            <a:pPr algn="r"/>
            <a:r>
              <a:rPr lang="it-IT" sz="2400" spc="20" dirty="0">
                <a:solidFill>
                  <a:srgbClr val="92D050"/>
                </a:solidFill>
                <a:latin typeface="Franklin Gothic Demi Cond" panose="020B0706030402020204" pitchFamily="34" charset="0"/>
              </a:rPr>
              <a:t>“ECCO MISS ITALIA!”, </a:t>
            </a:r>
            <a:r>
              <a:rPr lang="it-IT" sz="2400" spc="2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gridai. </a:t>
            </a:r>
          </a:p>
          <a:p>
            <a:pPr algn="r"/>
            <a:r>
              <a:rPr lang="it-IT" sz="2400" spc="2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Questa è la bellezza che brillava sul volto di Maria... </a:t>
            </a:r>
            <a:br>
              <a:rPr lang="it-IT" sz="2400" spc="20" dirty="0">
                <a:solidFill>
                  <a:schemeClr val="bg1"/>
                </a:solidFill>
                <a:latin typeface="Franklin Gothic Demi Cond" panose="020B0706030402020204" pitchFamily="34" charset="0"/>
              </a:rPr>
            </a:br>
            <a:r>
              <a:rPr lang="it-IT" sz="2400" spc="2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e </a:t>
            </a:r>
            <a:r>
              <a:rPr lang="it-IT" sz="2400" spc="20" dirty="0">
                <a:solidFill>
                  <a:srgbClr val="FF000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Franklin Gothic Demi Cond" panose="020B0706030402020204" pitchFamily="34" charset="0"/>
              </a:rPr>
              <a:t>partiva dal suo cuore veramente bello</a:t>
            </a:r>
            <a:r>
              <a:rPr lang="it-IT" sz="2400" spc="2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, perché </a:t>
            </a:r>
            <a:r>
              <a:rPr lang="it-IT" sz="2400" spc="20" dirty="0">
                <a:solidFill>
                  <a:schemeClr val="bg1"/>
                </a:solidFill>
                <a:effectLst>
                  <a:glow rad="101600">
                    <a:schemeClr val="accent6">
                      <a:alpha val="87000"/>
                    </a:schemeClr>
                  </a:glow>
                </a:effectLst>
                <a:latin typeface="Franklin Gothic Demi Cond" panose="020B0706030402020204" pitchFamily="34" charset="0"/>
              </a:rPr>
              <a:t>IMMACOLATO</a:t>
            </a:r>
            <a:r>
              <a:rPr lang="it-IT" sz="2400" spc="2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. </a:t>
            </a:r>
          </a:p>
          <a:p>
            <a:pPr algn="r"/>
            <a:r>
              <a:rPr lang="it-IT" sz="2400" spc="2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L'Angelo giustamente le aveva detto: </a:t>
            </a:r>
            <a:br>
              <a:rPr lang="it-IT" sz="2400" spc="20" dirty="0">
                <a:solidFill>
                  <a:schemeClr val="bg1"/>
                </a:solidFill>
                <a:latin typeface="Franklin Gothic Demi Cond" panose="020B0706030402020204" pitchFamily="34" charset="0"/>
              </a:rPr>
            </a:br>
            <a:r>
              <a:rPr lang="it-IT" sz="2400" spc="20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Franklin Gothic Demi Cond" panose="020B0706030402020204" pitchFamily="34" charset="0"/>
              </a:rPr>
              <a:t>"Gioisci, tu che sei stata riempita di bellezza! </a:t>
            </a:r>
            <a:br>
              <a:rPr lang="it-IT" sz="2400" spc="20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Franklin Gothic Demi Cond" panose="020B0706030402020204" pitchFamily="34" charset="0"/>
              </a:rPr>
            </a:br>
            <a:r>
              <a:rPr lang="it-IT" sz="2400" spc="20" dirty="0">
                <a:solidFill>
                  <a:srgbClr val="92D050"/>
                </a:solidFill>
                <a:effectLst/>
                <a:latin typeface="Franklin Gothic Demi Cond" panose="020B0706030402020204" pitchFamily="34" charset="0"/>
              </a:rPr>
              <a:t>IL SIGNORE È CON TE".</a:t>
            </a:r>
          </a:p>
          <a:p>
            <a:pPr algn="r"/>
            <a:r>
              <a:rPr lang="it-IT" sz="2400" spc="20" dirty="0">
                <a:solidFill>
                  <a:schemeClr val="bg1"/>
                </a:solidFill>
                <a:effectLst>
                  <a:glow rad="50800">
                    <a:srgbClr val="FF0000">
                      <a:alpha val="86000"/>
                    </a:srgbClr>
                  </a:glow>
                </a:effectLst>
                <a:latin typeface="Franklin Gothic Demi Cond" panose="020B0706030402020204" pitchFamily="34" charset="0"/>
              </a:rPr>
              <a:t>Se non recuperiamo questa bellezza, </a:t>
            </a:r>
            <a:br>
              <a:rPr lang="it-IT" sz="2400" spc="20" dirty="0">
                <a:solidFill>
                  <a:schemeClr val="bg1"/>
                </a:solidFill>
                <a:effectLst>
                  <a:glow rad="50800">
                    <a:srgbClr val="FF0000">
                      <a:alpha val="86000"/>
                    </a:srgbClr>
                  </a:glow>
                </a:effectLst>
                <a:latin typeface="Franklin Gothic Demi Cond" panose="020B0706030402020204" pitchFamily="34" charset="0"/>
              </a:rPr>
            </a:br>
            <a:r>
              <a:rPr lang="it-IT" sz="2400" spc="20" dirty="0">
                <a:solidFill>
                  <a:schemeClr val="bg1"/>
                </a:solidFill>
                <a:effectLst>
                  <a:glow rad="50800">
                    <a:srgbClr val="FF0000">
                      <a:alpha val="86000"/>
                    </a:srgbClr>
                  </a:glow>
                </a:effectLst>
                <a:latin typeface="Franklin Gothic Demi Cond" panose="020B0706030402020204" pitchFamily="34" charset="0"/>
              </a:rPr>
              <a:t>il mondo si popolerà di mostri... con maschere di bellezza</a:t>
            </a:r>
            <a:r>
              <a:rPr lang="it-IT" sz="2600" spc="20" dirty="0">
                <a:solidFill>
                  <a:schemeClr val="bg1"/>
                </a:solidFill>
                <a:effectLst>
                  <a:glow rad="50800">
                    <a:srgbClr val="FF0000">
                      <a:alpha val="86000"/>
                    </a:srgbClr>
                  </a:glow>
                </a:effectLst>
                <a:latin typeface="Franklin Gothic Demi Cond" panose="020B0706030402020204" pitchFamily="34" charset="0"/>
              </a:rPr>
              <a:t>.</a:t>
            </a:r>
          </a:p>
          <a:p>
            <a:pPr algn="r"/>
            <a:endParaRPr lang="it-IT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D1E56C2-D3F4-318F-DE6A-9007DA1A1A14}"/>
              </a:ext>
            </a:extLst>
          </p:cNvPr>
          <p:cNvSpPr txBox="1">
            <a:spLocks/>
          </p:cNvSpPr>
          <p:nvPr/>
        </p:nvSpPr>
        <p:spPr>
          <a:xfrm>
            <a:off x="5935145" y="-134935"/>
            <a:ext cx="4023360" cy="116169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800" spc="300" dirty="0">
                <a:ln w="38100">
                  <a:noFill/>
                </a:ln>
                <a:solidFill>
                  <a:schemeClr val="bg1"/>
                </a:solidFill>
                <a:latin typeface="Anita  Semi-square" panose="02000000000000080000" pitchFamily="2" charset="0"/>
                <a:ea typeface="+mn-ea"/>
                <a:cs typeface="+mn-cs"/>
              </a:rPr>
              <a:t>Bellezza</a:t>
            </a:r>
          </a:p>
        </p:txBody>
      </p:sp>
      <p:pic>
        <p:nvPicPr>
          <p:cNvPr id="7" name="Immagine 6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7AF27AE0-229B-F19C-DC26-DB1BDD0A84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91115" y="5351759"/>
            <a:ext cx="2048260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6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6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0" grpId="0" animBg="1"/>
      <p:bldP spid="5" grpId="0" animBg="1"/>
      <p:bldP spid="10" grpId="0" animBg="1"/>
      <p:bldP spid="13" grpId="0"/>
      <p:bldP spid="21" grpId="0" uiExpand="1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rgbClr val="002060">
                <a:alpha val="76000"/>
                <a:lumMod val="64000"/>
                <a:lumOff val="36000"/>
              </a:srgbClr>
            </a:gs>
            <a:gs pos="100000">
              <a:srgbClr val="161D4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">
            <a:extLst>
              <a:ext uri="{FF2B5EF4-FFF2-40B4-BE49-F238E27FC236}">
                <a16:creationId xmlns:a16="http://schemas.microsoft.com/office/drawing/2014/main" id="{22B0EF9A-8AE8-BC1B-B521-48631736D286}"/>
              </a:ext>
            </a:extLst>
          </p:cNvPr>
          <p:cNvSpPr txBox="1">
            <a:spLocks/>
          </p:cNvSpPr>
          <p:nvPr/>
        </p:nvSpPr>
        <p:spPr>
          <a:xfrm rot="19528328">
            <a:off x="7665428" y="1746583"/>
            <a:ext cx="4023360" cy="1028963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softEdge rad="88900"/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sz="48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nita  Semi-square" panose="02000000000000080000" pitchFamily="2" charset="0"/>
            </a:endParaRP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 3">
            <a:extLst>
              <a:ext uri="{FF2B5EF4-FFF2-40B4-BE49-F238E27FC236}">
                <a16:creationId xmlns:a16="http://schemas.microsoft.com/office/drawing/2014/main" id="{22CC6418-3BC5-40D8-AD46-C98F89DB5DE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1" b="1"/>
          <a:stretch/>
        </p:blipFill>
        <p:spPr>
          <a:xfrm>
            <a:off x="-2" y="9612"/>
            <a:ext cx="1219200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0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D2BF4E15-BA9D-4E5F-B1BC-A36C11BFF28C}"/>
              </a:ext>
            </a:extLst>
          </p:cNvPr>
          <p:cNvSpPr/>
          <p:nvPr/>
        </p:nvSpPr>
        <p:spPr>
          <a:xfrm>
            <a:off x="609288" y="395110"/>
            <a:ext cx="10992051" cy="6143847"/>
          </a:xfrm>
          <a:prstGeom prst="roundRect">
            <a:avLst>
              <a:gd name="adj" fmla="val 8766"/>
            </a:avLst>
          </a:prstGeom>
          <a:noFill/>
          <a:ln w="76200">
            <a:solidFill>
              <a:srgbClr val="5D8FD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B0E79331-D4B8-4E49-9DB3-6DF59E6DEE49}"/>
              </a:ext>
            </a:extLst>
          </p:cNvPr>
          <p:cNvSpPr/>
          <p:nvPr/>
        </p:nvSpPr>
        <p:spPr>
          <a:xfrm>
            <a:off x="5167635" y="109280"/>
            <a:ext cx="5756446" cy="680400"/>
          </a:xfrm>
          <a:prstGeom prst="roundRect">
            <a:avLst>
              <a:gd name="adj" fmla="val 50000"/>
            </a:avLst>
          </a:prstGeom>
          <a:gradFill>
            <a:gsLst>
              <a:gs pos="1000">
                <a:srgbClr val="00B050"/>
              </a:gs>
              <a:gs pos="59000">
                <a:srgbClr val="106061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pic>
        <p:nvPicPr>
          <p:cNvPr id="19" name="Immagine 18" descr="Immagine che contiene testo, scultura&#10;&#10;Descrizione generata automaticamente">
            <a:extLst>
              <a:ext uri="{FF2B5EF4-FFF2-40B4-BE49-F238E27FC236}">
                <a16:creationId xmlns:a16="http://schemas.microsoft.com/office/drawing/2014/main" id="{12535D26-5D0F-93FF-1E2E-D5DC64FA93D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alphaModFix amt="8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94" b="97527" l="9653" r="89189">
                        <a14:foregroundMark x1="49421" y1="92226" x2="50965" y2="92226"/>
                        <a14:foregroundMark x1="51737" y1="97173" x2="51737" y2="97173"/>
                        <a14:foregroundMark x1="52510" y1="97527" x2="54440" y2="97527"/>
                        <a14:foregroundMark x1="44402" y1="17314" x2="44402" y2="17314"/>
                        <a14:foregroundMark x1="45560" y1="14488" x2="45560" y2="14488"/>
                        <a14:foregroundMark x1="47490" y1="12367" x2="47490" y2="12367"/>
                        <a14:foregroundMark x1="51351" y1="12014" x2="51351" y2="12014"/>
                        <a14:foregroundMark x1="54826" y1="13074" x2="54826" y2="13074"/>
                        <a14:foregroundMark x1="58301" y1="14488" x2="58301" y2="14488"/>
                        <a14:foregroundMark x1="51737" y1="16254" x2="51737" y2="16254"/>
                        <a14:foregroundMark x1="59846" y1="17668" x2="59846" y2="17668"/>
                        <a14:foregroundMark x1="59846" y1="21555" x2="59846" y2="21555"/>
                        <a14:foregroundMark x1="58301" y1="24382" x2="58301" y2="24382"/>
                        <a14:foregroundMark x1="53668" y1="16961" x2="53668" y2="16961"/>
                        <a14:foregroundMark x1="54826" y1="18375" x2="54826" y2="18375"/>
                        <a14:foregroundMark x1="53282" y1="16961" x2="53282" y2="16961"/>
                        <a14:backgroundMark x1="54440" y1="16608" x2="54440" y2="16608"/>
                        <a14:backgroundMark x1="53668" y1="16254" x2="53668" y2="16254"/>
                        <a14:backgroundMark x1="54054" y1="16608" x2="54054" y2="16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02767" y="-325204"/>
            <a:ext cx="6555867" cy="7163361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21" name="Sottotitolo 20">
            <a:extLst>
              <a:ext uri="{FF2B5EF4-FFF2-40B4-BE49-F238E27FC236}">
                <a16:creationId xmlns:a16="http://schemas.microsoft.com/office/drawing/2014/main" id="{ECA7953B-2380-2178-27B2-884FCFF47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5067" y="1332979"/>
            <a:ext cx="7967828" cy="5583911"/>
          </a:xfrm>
          <a:effectLst>
            <a:glow>
              <a:schemeClr val="bg1"/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it-IT" sz="2400" spc="2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[...[ Quando l'Angelo andò nella povera casa di Maria, </a:t>
            </a:r>
            <a:br>
              <a:rPr lang="it-IT" sz="2400" spc="20" dirty="0">
                <a:solidFill>
                  <a:schemeClr val="bg1"/>
                </a:solidFill>
                <a:latin typeface="Franklin Gothic Demi Cond" panose="020B0706030402020204" pitchFamily="34" charset="0"/>
              </a:rPr>
            </a:br>
            <a:r>
              <a:rPr lang="it-IT" sz="2400" spc="2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ella era una sconosciuta </a:t>
            </a:r>
            <a:r>
              <a:rPr lang="it-IT" sz="2400" spc="2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per il mondo di allora: </a:t>
            </a:r>
            <a:br>
              <a:rPr lang="it-IT" sz="2400" spc="20" dirty="0">
                <a:solidFill>
                  <a:schemeClr val="bg1"/>
                </a:solidFill>
                <a:latin typeface="Franklin Gothic Demi Cond" panose="020B0706030402020204" pitchFamily="34" charset="0"/>
              </a:rPr>
            </a:br>
            <a:r>
              <a:rPr lang="it-IT" sz="2400" spc="2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era </a:t>
            </a:r>
            <a:r>
              <a:rPr lang="it-IT" sz="2400" spc="20" dirty="0">
                <a:solidFill>
                  <a:schemeClr val="accent1">
                    <a:lumMod val="40000"/>
                    <a:lumOff val="60000"/>
                  </a:schemeClr>
                </a:solidFill>
                <a:latin typeface="Franklin Gothic Demi Cond" panose="020B0706030402020204" pitchFamily="34" charset="0"/>
              </a:rPr>
              <a:t>una donna senza successo</a:t>
            </a:r>
            <a:r>
              <a:rPr lang="it-IT" sz="2400" spc="2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!</a:t>
            </a:r>
          </a:p>
          <a:p>
            <a:pPr algn="r">
              <a:spcBef>
                <a:spcPts val="700"/>
              </a:spcBef>
            </a:pPr>
            <a:r>
              <a:rPr lang="it-IT" sz="2200" i="1" spc="20" dirty="0">
                <a:solidFill>
                  <a:schemeClr val="bg1"/>
                </a:solidFill>
                <a:latin typeface="Akko Rounded Pro" panose="020B0503060303060303" pitchFamily="34" charset="0"/>
              </a:rPr>
              <a:t>Erano famose, in quel tempo, Cleopatra... Erodiade... Livia Drusilla, moglie dell'imperatore Augusto.</a:t>
            </a:r>
          </a:p>
          <a:p>
            <a:pPr algn="r"/>
            <a:r>
              <a:rPr lang="it-IT" sz="2400" spc="20" dirty="0">
                <a:solidFill>
                  <a:srgbClr val="FF000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Franklin Gothic Demi Cond" panose="020B0706030402020204" pitchFamily="34" charset="0"/>
              </a:rPr>
              <a:t>Maria, però, era veramente grande </a:t>
            </a:r>
            <a:r>
              <a:rPr lang="it-IT" sz="2400" spc="2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perché </a:t>
            </a:r>
            <a:r>
              <a:rPr lang="it-IT" sz="2400" spc="20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Franklin Gothic Demi Cond" panose="020B0706030402020204" pitchFamily="34" charset="0"/>
              </a:rPr>
              <a:t>aveva Dio nel cuore </a:t>
            </a:r>
            <a:br>
              <a:rPr lang="it-IT" sz="2400" spc="20" dirty="0">
                <a:solidFill>
                  <a:schemeClr val="bg1"/>
                </a:solidFill>
                <a:latin typeface="Franklin Gothic Demi Cond" panose="020B0706030402020204" pitchFamily="34" charset="0"/>
              </a:rPr>
            </a:br>
            <a:r>
              <a:rPr lang="it-IT" sz="2400" spc="2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e le sue mani erano </a:t>
            </a:r>
            <a:r>
              <a:rPr lang="it-IT" sz="2400" spc="20" dirty="0">
                <a:solidFill>
                  <a:srgbClr val="92D050"/>
                </a:solidFill>
                <a:latin typeface="Franklin Gothic Demi Cond" panose="020B0706030402020204" pitchFamily="34" charset="0"/>
              </a:rPr>
              <a:t>aggrappate all'Onnipotente</a:t>
            </a:r>
            <a:r>
              <a:rPr lang="it-IT" sz="2400" spc="2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. </a:t>
            </a:r>
          </a:p>
          <a:p>
            <a:pPr algn="r"/>
            <a:r>
              <a:rPr lang="it-IT" sz="2200" i="1" spc="20" dirty="0">
                <a:solidFill>
                  <a:schemeClr val="bg1"/>
                </a:solidFill>
                <a:latin typeface="Akko Rounded Pro" panose="020B0503060303060303" pitchFamily="34" charset="0"/>
              </a:rPr>
              <a:t>Dopo duemila anni, chi ricorda più Cleopatra o Erodiade o Livia, </a:t>
            </a:r>
            <a:br>
              <a:rPr lang="it-IT" sz="2200" i="1" spc="20" dirty="0">
                <a:solidFill>
                  <a:schemeClr val="bg1"/>
                </a:solidFill>
                <a:latin typeface="Akko Rounded Pro" panose="020B0503060303060303" pitchFamily="34" charset="0"/>
              </a:rPr>
            </a:br>
            <a:r>
              <a:rPr lang="it-IT" sz="2200" i="1" spc="20" dirty="0">
                <a:solidFill>
                  <a:schemeClr val="bg1"/>
                </a:solidFill>
                <a:latin typeface="Akko Rounded Pro" panose="020B0503060303060303" pitchFamily="34" charset="0"/>
              </a:rPr>
              <a:t>la moglie dell'imperatore?</a:t>
            </a:r>
            <a:r>
              <a:rPr lang="it-IT" sz="2200" spc="20" dirty="0">
                <a:solidFill>
                  <a:schemeClr val="bg1"/>
                </a:solidFill>
                <a:latin typeface="Akko Rounded Pro" panose="020B0503060303060303" pitchFamily="34" charset="0"/>
              </a:rPr>
              <a:t> </a:t>
            </a:r>
          </a:p>
          <a:p>
            <a:pPr algn="r"/>
            <a:r>
              <a:rPr lang="it-IT" sz="2400" spc="2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Maria, invece,  </a:t>
            </a:r>
            <a:r>
              <a:rPr lang="it-IT" sz="2400" spc="20" dirty="0">
                <a:solidFill>
                  <a:schemeClr val="bg1"/>
                </a:solidFill>
                <a:effectLst>
                  <a:glow rad="50800">
                    <a:srgbClr val="FF0000">
                      <a:alpha val="86000"/>
                    </a:srgbClr>
                  </a:glow>
                </a:effectLst>
                <a:latin typeface="Franklin Gothic Demi Cond" panose="020B0706030402020204" pitchFamily="34" charset="0"/>
              </a:rPr>
              <a:t>è benedetta da tutte le generazioni </a:t>
            </a:r>
            <a:br>
              <a:rPr lang="it-IT" sz="2400" spc="20" dirty="0">
                <a:solidFill>
                  <a:schemeClr val="bg1"/>
                </a:solidFill>
                <a:latin typeface="Franklin Gothic Demi Cond" panose="020B0706030402020204" pitchFamily="34" charset="0"/>
              </a:rPr>
            </a:br>
            <a:r>
              <a:rPr lang="it-IT" sz="2400" spc="2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e </a:t>
            </a:r>
            <a:r>
              <a:rPr lang="it-IT" sz="2400" spc="20" dirty="0">
                <a:solidFill>
                  <a:schemeClr val="bg1"/>
                </a:solidFill>
                <a:effectLst>
                  <a:glow rad="50800">
                    <a:srgbClr val="FF0000">
                      <a:alpha val="86000"/>
                    </a:srgbClr>
                  </a:glow>
                </a:effectLst>
                <a:latin typeface="Franklin Gothic Demi Cond" panose="020B0706030402020204" pitchFamily="34" charset="0"/>
              </a:rPr>
              <a:t>il suo nome è invocato da un angolo all'altro della terra</a:t>
            </a:r>
            <a:r>
              <a:rPr lang="it-IT" sz="2400" spc="2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.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2C5569E-6E92-51F6-D13C-BDD960846019}"/>
              </a:ext>
            </a:extLst>
          </p:cNvPr>
          <p:cNvSpPr txBox="1">
            <a:spLocks/>
          </p:cNvSpPr>
          <p:nvPr/>
        </p:nvSpPr>
        <p:spPr>
          <a:xfrm>
            <a:off x="6069710" y="-186113"/>
            <a:ext cx="4023360" cy="116169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800" b="1" spc="300" dirty="0">
                <a:ln w="3810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nita  Semi-square" panose="02000000000000080000" pitchFamily="2" charset="0"/>
              </a:rPr>
              <a:t>Successo 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7CA944A2-0975-43DE-8D98-CD6D5AF2BF3B}"/>
              </a:ext>
            </a:extLst>
          </p:cNvPr>
          <p:cNvSpPr txBox="1">
            <a:spLocks/>
          </p:cNvSpPr>
          <p:nvPr/>
        </p:nvSpPr>
        <p:spPr>
          <a:xfrm>
            <a:off x="6043648" y="-159462"/>
            <a:ext cx="4023360" cy="116169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800" b="1" spc="3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nita  Semi-square" panose="02000000000000080000" pitchFamily="2" charset="0"/>
              </a:rPr>
              <a:t>Successo </a:t>
            </a:r>
          </a:p>
        </p:txBody>
      </p:sp>
      <p:pic>
        <p:nvPicPr>
          <p:cNvPr id="6" name="Immagine 5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E4A25B36-E903-3906-744D-9D75E84A85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91115" y="5351759"/>
            <a:ext cx="2048260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2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6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0" grpId="0" animBg="1"/>
      <p:bldP spid="5" grpId="0" animBg="1"/>
      <p:bldP spid="10" grpId="0" animBg="1"/>
      <p:bldP spid="21" grpId="0" uiExpand="1" build="p"/>
      <p:bldP spid="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rgbClr val="002060">
                <a:lumMod val="100000"/>
                <a:alpha val="69000"/>
              </a:srgbClr>
            </a:gs>
            <a:gs pos="100000">
              <a:srgbClr val="131A4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">
            <a:extLst>
              <a:ext uri="{FF2B5EF4-FFF2-40B4-BE49-F238E27FC236}">
                <a16:creationId xmlns:a16="http://schemas.microsoft.com/office/drawing/2014/main" id="{22B0EF9A-8AE8-BC1B-B521-48631736D286}"/>
              </a:ext>
            </a:extLst>
          </p:cNvPr>
          <p:cNvSpPr txBox="1">
            <a:spLocks/>
          </p:cNvSpPr>
          <p:nvPr/>
        </p:nvSpPr>
        <p:spPr>
          <a:xfrm rot="19528328">
            <a:off x="7665428" y="1746583"/>
            <a:ext cx="4023360" cy="1028963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softEdge rad="88900"/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sz="48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nita  Semi-square" panose="02000000000000080000" pitchFamily="2" charset="0"/>
            </a:endParaRPr>
          </a:p>
        </p:txBody>
      </p:sp>
      <p:pic>
        <p:nvPicPr>
          <p:cNvPr id="4" name="Video 3">
            <a:extLst>
              <a:ext uri="{FF2B5EF4-FFF2-40B4-BE49-F238E27FC236}">
                <a16:creationId xmlns:a16="http://schemas.microsoft.com/office/drawing/2014/main" id="{22CC6418-3BC5-40D8-AD46-C98F89DB5DE8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5"/>
          <a:srcRect t="284" r="1" b="1"/>
          <a:stretch/>
        </p:blipFill>
        <p:spPr>
          <a:xfrm>
            <a:off x="-42901" y="10"/>
            <a:ext cx="12192002" cy="6857990"/>
          </a:xfrm>
          <a:prstGeom prst="rect">
            <a:avLst/>
          </a:prstGeom>
        </p:spPr>
      </p:pic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D2BF4E15-BA9D-4E5F-B1BC-A36C11BFF28C}"/>
              </a:ext>
            </a:extLst>
          </p:cNvPr>
          <p:cNvSpPr/>
          <p:nvPr/>
        </p:nvSpPr>
        <p:spPr>
          <a:xfrm>
            <a:off x="609288" y="395110"/>
            <a:ext cx="10992051" cy="6143847"/>
          </a:xfrm>
          <a:prstGeom prst="roundRect">
            <a:avLst>
              <a:gd name="adj" fmla="val 9317"/>
            </a:avLst>
          </a:prstGeom>
          <a:noFill/>
          <a:ln w="76200">
            <a:solidFill>
              <a:srgbClr val="5D8FD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B0E79331-D4B8-4E49-9DB3-6DF59E6DEE49}"/>
              </a:ext>
            </a:extLst>
          </p:cNvPr>
          <p:cNvSpPr/>
          <p:nvPr/>
        </p:nvSpPr>
        <p:spPr>
          <a:xfrm>
            <a:off x="5167635" y="109280"/>
            <a:ext cx="5756446" cy="680400"/>
          </a:xfrm>
          <a:prstGeom prst="roundRect">
            <a:avLst>
              <a:gd name="adj" fmla="val 50000"/>
            </a:avLst>
          </a:prstGeom>
          <a:gradFill>
            <a:gsLst>
              <a:gs pos="1000">
                <a:srgbClr val="00B050"/>
              </a:gs>
              <a:gs pos="59000">
                <a:srgbClr val="106061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pic>
        <p:nvPicPr>
          <p:cNvPr id="19" name="Immagine 18" descr="Immagine che contiene testo, scultura&#10;&#10;Descrizione generata automaticamente">
            <a:extLst>
              <a:ext uri="{FF2B5EF4-FFF2-40B4-BE49-F238E27FC236}">
                <a16:creationId xmlns:a16="http://schemas.microsoft.com/office/drawing/2014/main" id="{12535D26-5D0F-93FF-1E2E-D5DC64FA93D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alphaModFix amt="8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94" b="97527" l="9653" r="89189">
                        <a14:foregroundMark x1="49421" y1="92226" x2="50965" y2="92226"/>
                        <a14:foregroundMark x1="51737" y1="97173" x2="51737" y2="97173"/>
                        <a14:foregroundMark x1="52510" y1="97527" x2="54440" y2="97527"/>
                        <a14:foregroundMark x1="44402" y1="17314" x2="44402" y2="17314"/>
                        <a14:foregroundMark x1="45560" y1="14488" x2="45560" y2="14488"/>
                        <a14:foregroundMark x1="47490" y1="12367" x2="47490" y2="12367"/>
                        <a14:foregroundMark x1="51351" y1="12014" x2="51351" y2="12014"/>
                        <a14:foregroundMark x1="54826" y1="13074" x2="54826" y2="13074"/>
                        <a14:foregroundMark x1="58301" y1="14488" x2="58301" y2="14488"/>
                        <a14:foregroundMark x1="51737" y1="16254" x2="51737" y2="16254"/>
                        <a14:foregroundMark x1="59846" y1="17668" x2="59846" y2="17668"/>
                        <a14:foregroundMark x1="59846" y1="21555" x2="59846" y2="21555"/>
                        <a14:foregroundMark x1="58301" y1="24382" x2="58301" y2="24382"/>
                        <a14:foregroundMark x1="53668" y1="16961" x2="53668" y2="16961"/>
                        <a14:foregroundMark x1="54826" y1="18375" x2="54826" y2="18375"/>
                        <a14:foregroundMark x1="53282" y1="16961" x2="53282" y2="16961"/>
                        <a14:backgroundMark x1="54440" y1="16608" x2="54440" y2="16608"/>
                        <a14:backgroundMark x1="53668" y1="16254" x2="53668" y2="16254"/>
                        <a14:backgroundMark x1="54054" y1="16608" x2="54054" y2="16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02767" y="-325204"/>
            <a:ext cx="6555867" cy="7163361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21" name="Sottotitolo 20">
            <a:extLst>
              <a:ext uri="{FF2B5EF4-FFF2-40B4-BE49-F238E27FC236}">
                <a16:creationId xmlns:a16="http://schemas.microsoft.com/office/drawing/2014/main" id="{ECA7953B-2380-2178-27B2-884FCFF47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8244" y="1332979"/>
            <a:ext cx="8464651" cy="5583911"/>
          </a:xfrm>
          <a:effectLst>
            <a:glow>
              <a:schemeClr val="bg1"/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it-IT" sz="2400" spc="2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it-IT" sz="2200" i="1" spc="20" dirty="0">
                <a:solidFill>
                  <a:schemeClr val="bg1"/>
                </a:solidFill>
                <a:latin typeface="Akko Rounded Pro" panose="020B0503060303060303" pitchFamily="34" charset="0"/>
              </a:rPr>
              <a:t>[...[  Guardiamo, ancora una volta, la storia incantevole di Maria: </a:t>
            </a:r>
          </a:p>
          <a:p>
            <a:pPr algn="r"/>
            <a:r>
              <a:rPr lang="it-IT" sz="2400" spc="20" dirty="0">
                <a:solidFill>
                  <a:srgbClr val="9DEEEF"/>
                </a:solidFill>
                <a:latin typeface="Franklin Gothic Demi Cond" panose="020B0706030402020204" pitchFamily="34" charset="0"/>
              </a:rPr>
              <a:t>nel momento in cui dice di essere la serva del Signore, </a:t>
            </a:r>
          </a:p>
          <a:p>
            <a:pPr algn="r"/>
            <a:r>
              <a:rPr lang="it-IT" sz="2400" spc="20" dirty="0">
                <a:solidFill>
                  <a:srgbClr val="92D050"/>
                </a:solidFill>
                <a:latin typeface="Franklin Gothic Demi Cond" panose="020B0706030402020204" pitchFamily="34" charset="0"/>
              </a:rPr>
              <a:t>Maria È LA CREATURA PIÙ LIBERA </a:t>
            </a:r>
          </a:p>
          <a:p>
            <a:pPr algn="r"/>
            <a:r>
              <a:rPr lang="it-IT" sz="2400" spc="2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che sia mai apparsa sulla faccia della terra.</a:t>
            </a:r>
          </a:p>
          <a:p>
            <a:pPr algn="r"/>
            <a:r>
              <a:rPr lang="it-IT" sz="2400" spc="20" dirty="0">
                <a:solidFill>
                  <a:schemeClr val="bg1"/>
                </a:solidFill>
                <a:effectLst>
                  <a:glow rad="50800">
                    <a:srgbClr val="FF0000">
                      <a:alpha val="86000"/>
                    </a:srgbClr>
                  </a:glow>
                </a:effectLst>
                <a:latin typeface="Franklin Gothic Demi Cond" panose="020B0706030402020204" pitchFamily="34" charset="0"/>
              </a:rPr>
              <a:t>Dio è l'unico padrone che non rende schiavi, </a:t>
            </a:r>
          </a:p>
          <a:p>
            <a:pPr algn="r"/>
            <a:r>
              <a:rPr lang="it-IT" sz="2400" spc="2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ma dà sostegno e contenuto alla libertà; </a:t>
            </a:r>
          </a:p>
          <a:p>
            <a:pPr algn="r"/>
            <a:r>
              <a:rPr lang="it-IT" sz="2400" spc="2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infatti, </a:t>
            </a:r>
            <a:r>
              <a:rPr lang="it-IT" sz="2400" spc="20" dirty="0">
                <a:solidFill>
                  <a:srgbClr val="FF000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Franklin Gothic Demi Cond" panose="020B0706030402020204" pitchFamily="34" charset="0"/>
              </a:rPr>
              <a:t>a che serve essere liberi </a:t>
            </a:r>
          </a:p>
          <a:p>
            <a:pPr algn="r"/>
            <a:r>
              <a:rPr lang="it-IT" sz="2400" spc="2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se non sappiamo più </a:t>
            </a:r>
          </a:p>
          <a:p>
            <a:pPr algn="r"/>
            <a:r>
              <a:rPr lang="it-IT" sz="2400" spc="20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Franklin Gothic Demi Cond" panose="020B0706030402020204" pitchFamily="34" charset="0"/>
              </a:rPr>
              <a:t>qual è il senso e lo scopo della libertà?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2C5569E-6E92-51F6-D13C-BDD960846019}"/>
              </a:ext>
            </a:extLst>
          </p:cNvPr>
          <p:cNvSpPr txBox="1">
            <a:spLocks/>
          </p:cNvSpPr>
          <p:nvPr/>
        </p:nvSpPr>
        <p:spPr>
          <a:xfrm>
            <a:off x="6053100" y="-195659"/>
            <a:ext cx="4023360" cy="116169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800" b="1" spc="300" dirty="0" err="1">
                <a:ln w="3810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nita  Semi-square" panose="02000000000000080000" pitchFamily="2" charset="0"/>
              </a:rPr>
              <a:t>Liberta’</a:t>
            </a:r>
            <a:r>
              <a:rPr lang="it-IT" sz="4800" b="1" spc="300" dirty="0">
                <a:ln w="3810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nita  Semi-square" panose="02000000000000080000" pitchFamily="2" charset="0"/>
              </a:rPr>
              <a:t> 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7CA944A2-0975-43DE-8D98-CD6D5AF2BF3B}"/>
              </a:ext>
            </a:extLst>
          </p:cNvPr>
          <p:cNvSpPr txBox="1">
            <a:spLocks/>
          </p:cNvSpPr>
          <p:nvPr/>
        </p:nvSpPr>
        <p:spPr>
          <a:xfrm>
            <a:off x="6386391" y="-177202"/>
            <a:ext cx="3318934" cy="116169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800" b="1" spc="300" dirty="0" err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nita  Semi-square" panose="02000000000000080000" pitchFamily="2" charset="0"/>
              </a:rPr>
              <a:t>Liberta’</a:t>
            </a:r>
            <a:r>
              <a:rPr lang="it-IT" sz="4800" b="1" spc="3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nita  Semi-square" panose="02000000000000080000" pitchFamily="2" charset="0"/>
              </a:rPr>
              <a:t> </a:t>
            </a:r>
          </a:p>
        </p:txBody>
      </p:sp>
      <p:pic>
        <p:nvPicPr>
          <p:cNvPr id="7" name="Immagine 6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7A221BBC-5261-59CD-9B6F-9D0DB449FC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91115" y="5351759"/>
            <a:ext cx="2048260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11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15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98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0" grpId="0" animBg="1"/>
      <p:bldP spid="5" grpId="0" animBg="1"/>
      <p:bldP spid="10" grpId="0" animBg="1"/>
      <p:bldP spid="21" grpId="0" build="p"/>
      <p:bldP spid="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rgbClr val="002060">
                <a:alpha val="67000"/>
                <a:lumMod val="65000"/>
                <a:lumOff val="35000"/>
              </a:srgbClr>
            </a:gs>
            <a:gs pos="100000">
              <a:srgbClr val="1D223B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">
            <a:extLst>
              <a:ext uri="{FF2B5EF4-FFF2-40B4-BE49-F238E27FC236}">
                <a16:creationId xmlns:a16="http://schemas.microsoft.com/office/drawing/2014/main" id="{22B0EF9A-8AE8-BC1B-B521-48631736D286}"/>
              </a:ext>
            </a:extLst>
          </p:cNvPr>
          <p:cNvSpPr txBox="1">
            <a:spLocks/>
          </p:cNvSpPr>
          <p:nvPr/>
        </p:nvSpPr>
        <p:spPr>
          <a:xfrm rot="19528328">
            <a:off x="7665428" y="1746583"/>
            <a:ext cx="4023360" cy="1028963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softEdge rad="88900"/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sz="48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nita  Semi-square" panose="02000000000000080000" pitchFamily="2" charset="0"/>
            </a:endParaRP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 3">
            <a:extLst>
              <a:ext uri="{FF2B5EF4-FFF2-40B4-BE49-F238E27FC236}">
                <a16:creationId xmlns:a16="http://schemas.microsoft.com/office/drawing/2014/main" id="{22CC6418-3BC5-40D8-AD46-C98F89DB5DE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1" b="1"/>
          <a:stretch/>
        </p:blipFill>
        <p:spPr>
          <a:xfrm>
            <a:off x="-10694" y="29455"/>
            <a:ext cx="1219200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0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D2BF4E15-BA9D-4E5F-B1BC-A36C11BFF28C}"/>
              </a:ext>
            </a:extLst>
          </p:cNvPr>
          <p:cNvSpPr/>
          <p:nvPr/>
        </p:nvSpPr>
        <p:spPr>
          <a:xfrm>
            <a:off x="609288" y="395110"/>
            <a:ext cx="10992051" cy="6143847"/>
          </a:xfrm>
          <a:prstGeom prst="roundRect">
            <a:avLst>
              <a:gd name="adj" fmla="val 9685"/>
            </a:avLst>
          </a:prstGeom>
          <a:noFill/>
          <a:ln w="76200">
            <a:solidFill>
              <a:srgbClr val="5D8FD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B0E79331-D4B8-4E49-9DB3-6DF59E6DEE49}"/>
              </a:ext>
            </a:extLst>
          </p:cNvPr>
          <p:cNvSpPr/>
          <p:nvPr/>
        </p:nvSpPr>
        <p:spPr>
          <a:xfrm>
            <a:off x="5167635" y="109280"/>
            <a:ext cx="5756446" cy="680400"/>
          </a:xfrm>
          <a:prstGeom prst="roundRect">
            <a:avLst>
              <a:gd name="adj" fmla="val 50000"/>
            </a:avLst>
          </a:prstGeom>
          <a:gradFill>
            <a:gsLst>
              <a:gs pos="1000">
                <a:srgbClr val="00B050"/>
              </a:gs>
              <a:gs pos="59000">
                <a:srgbClr val="106061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pic>
        <p:nvPicPr>
          <p:cNvPr id="19" name="Immagine 18" descr="Immagine che contiene testo, scultura&#10;&#10;Descrizione generata automaticamente">
            <a:extLst>
              <a:ext uri="{FF2B5EF4-FFF2-40B4-BE49-F238E27FC236}">
                <a16:creationId xmlns:a16="http://schemas.microsoft.com/office/drawing/2014/main" id="{12535D26-5D0F-93FF-1E2E-D5DC64FA93D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alphaModFix amt="8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94" b="97527" l="9653" r="89189">
                        <a14:foregroundMark x1="49421" y1="92226" x2="50965" y2="92226"/>
                        <a14:foregroundMark x1="51737" y1="97173" x2="51737" y2="97173"/>
                        <a14:foregroundMark x1="52510" y1="97527" x2="54440" y2="97527"/>
                        <a14:foregroundMark x1="44402" y1="17314" x2="44402" y2="17314"/>
                        <a14:foregroundMark x1="45560" y1="14488" x2="45560" y2="14488"/>
                        <a14:foregroundMark x1="47490" y1="12367" x2="47490" y2="12367"/>
                        <a14:foregroundMark x1="51351" y1="12014" x2="51351" y2="12014"/>
                        <a14:foregroundMark x1="54826" y1="13074" x2="54826" y2="13074"/>
                        <a14:foregroundMark x1="58301" y1="14488" x2="58301" y2="14488"/>
                        <a14:foregroundMark x1="51737" y1="16254" x2="51737" y2="16254"/>
                        <a14:foregroundMark x1="59846" y1="17668" x2="59846" y2="17668"/>
                        <a14:foregroundMark x1="59846" y1="21555" x2="59846" y2="21555"/>
                        <a14:foregroundMark x1="58301" y1="24382" x2="58301" y2="24382"/>
                        <a14:foregroundMark x1="53668" y1="16961" x2="53668" y2="16961"/>
                        <a14:foregroundMark x1="54826" y1="18375" x2="54826" y2="18375"/>
                        <a14:foregroundMark x1="53282" y1="16961" x2="53282" y2="16961"/>
                        <a14:backgroundMark x1="54440" y1="16608" x2="54440" y2="16608"/>
                        <a14:backgroundMark x1="53668" y1="16254" x2="53668" y2="16254"/>
                        <a14:backgroundMark x1="54054" y1="16608" x2="54054" y2="16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02767" y="-731604"/>
            <a:ext cx="6555867" cy="7163361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21" name="Sottotitolo 20">
            <a:extLst>
              <a:ext uri="{FF2B5EF4-FFF2-40B4-BE49-F238E27FC236}">
                <a16:creationId xmlns:a16="http://schemas.microsoft.com/office/drawing/2014/main" id="{ECA7953B-2380-2178-27B2-884FCFF47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8978" y="1332979"/>
            <a:ext cx="8283917" cy="5583911"/>
          </a:xfrm>
          <a:effectLst>
            <a:glow>
              <a:schemeClr val="bg1"/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it-IT" sz="2200" i="1" spc="20" dirty="0">
                <a:solidFill>
                  <a:schemeClr val="bg1"/>
                </a:solidFill>
                <a:latin typeface="Akko Rounded Pro" panose="020B0503060303060303" pitchFamily="34" charset="0"/>
              </a:rPr>
              <a:t>[...[Guardiamo ancora Maria. Dopo aver detto il suo sì a Dio </a:t>
            </a:r>
            <a:br>
              <a:rPr lang="it-IT" sz="2200" i="1" spc="20" dirty="0">
                <a:solidFill>
                  <a:schemeClr val="bg1"/>
                </a:solidFill>
                <a:latin typeface="Akko Rounded Pro" panose="020B0503060303060303" pitchFamily="34" charset="0"/>
              </a:rPr>
            </a:br>
            <a:r>
              <a:rPr lang="it-IT" sz="2400" spc="20" dirty="0">
                <a:solidFill>
                  <a:srgbClr val="92D050"/>
                </a:solidFill>
                <a:effectLst/>
                <a:latin typeface="Franklin Gothic Demi Cond" panose="020B0706030402020204" pitchFamily="34" charset="0"/>
              </a:rPr>
              <a:t>(IL SÌ CHE LA RESE LIBERA), </a:t>
            </a:r>
          </a:p>
          <a:p>
            <a:pPr algn="r"/>
            <a:r>
              <a:rPr lang="it-IT" sz="2400" spc="20" dirty="0">
                <a:solidFill>
                  <a:srgbClr val="FF000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Franklin Gothic Demi Cond" panose="020B0706030402020204" pitchFamily="34" charset="0"/>
              </a:rPr>
              <a:t>Maria si mise in viaggio </a:t>
            </a:r>
            <a:r>
              <a:rPr lang="it-IT" sz="2400" spc="20" dirty="0">
                <a:solidFill>
                  <a:srgbClr val="9DEEEF"/>
                </a:solidFill>
                <a:latin typeface="Franklin Gothic Demi Cond" panose="020B0706030402020204" pitchFamily="34" charset="0"/>
              </a:rPr>
              <a:t>per andare da Elisabetta: </a:t>
            </a:r>
            <a:br>
              <a:rPr lang="it-IT" sz="2400" spc="20" dirty="0">
                <a:solidFill>
                  <a:schemeClr val="bg1"/>
                </a:solidFill>
                <a:latin typeface="Franklin Gothic Demi Cond" panose="020B0706030402020204" pitchFamily="34" charset="0"/>
              </a:rPr>
            </a:br>
            <a:r>
              <a:rPr lang="it-IT" sz="2400" spc="2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un viaggio </a:t>
            </a:r>
            <a:r>
              <a:rPr lang="it-IT" sz="2400" spc="20" dirty="0">
                <a:solidFill>
                  <a:srgbClr val="FF000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Franklin Gothic Demi Cond" panose="020B0706030402020204" pitchFamily="34" charset="0"/>
              </a:rPr>
              <a:t>per andare a servire</a:t>
            </a:r>
            <a:r>
              <a:rPr lang="it-IT" sz="2400" spc="2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, per andare </a:t>
            </a:r>
            <a:r>
              <a:rPr lang="it-IT" sz="2400" spc="20" dirty="0">
                <a:solidFill>
                  <a:srgbClr val="FF000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Franklin Gothic Demi Cond" panose="020B0706030402020204" pitchFamily="34" charset="0"/>
              </a:rPr>
              <a:t>a vivere la carità</a:t>
            </a:r>
            <a:r>
              <a:rPr lang="it-IT" sz="2400" spc="2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. </a:t>
            </a:r>
          </a:p>
          <a:p>
            <a:pPr algn="r"/>
            <a:r>
              <a:rPr lang="it-IT" sz="2400" spc="2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In quel momento, cioè mentre viveva la carità, </a:t>
            </a:r>
            <a:br>
              <a:rPr lang="it-IT" sz="2400" spc="20" dirty="0">
                <a:solidFill>
                  <a:schemeClr val="bg1"/>
                </a:solidFill>
                <a:latin typeface="Franklin Gothic Demi Cond" panose="020B0706030402020204" pitchFamily="34" charset="0"/>
              </a:rPr>
            </a:br>
            <a:r>
              <a:rPr lang="it-IT" sz="2400" spc="20" dirty="0">
                <a:solidFill>
                  <a:schemeClr val="bg1"/>
                </a:solidFill>
                <a:effectLst>
                  <a:glow rad="50800">
                    <a:srgbClr val="FF0000">
                      <a:alpha val="86000"/>
                    </a:srgbClr>
                  </a:glow>
                </a:effectLst>
                <a:latin typeface="Franklin Gothic Demi Cond" panose="020B0706030402020204" pitchFamily="34" charset="0"/>
              </a:rPr>
              <a:t>il cuore di Maria esplose nel Cantico del Magnificat.</a:t>
            </a:r>
          </a:p>
          <a:p>
            <a:pPr algn="r"/>
            <a:r>
              <a:rPr lang="it-IT" sz="2400" spc="20" dirty="0">
                <a:solidFill>
                  <a:srgbClr val="92D050"/>
                </a:solidFill>
                <a:latin typeface="Franklin Gothic Demi Cond" panose="020B0706030402020204" pitchFamily="34" charset="0"/>
              </a:rPr>
              <a:t>Seguiamo Maria... e troveremo la bellezza vera, </a:t>
            </a:r>
            <a:br>
              <a:rPr lang="it-IT" sz="2400" spc="20" dirty="0">
                <a:solidFill>
                  <a:srgbClr val="92D050"/>
                </a:solidFill>
                <a:latin typeface="Franklin Gothic Demi Cond" panose="020B0706030402020204" pitchFamily="34" charset="0"/>
              </a:rPr>
            </a:br>
            <a:r>
              <a:rPr lang="it-IT" sz="2400" spc="2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il successo autentico, la libertà non ingannevole </a:t>
            </a:r>
            <a:br>
              <a:rPr lang="it-IT" sz="2400" spc="20" dirty="0">
                <a:solidFill>
                  <a:schemeClr val="bg1"/>
                </a:solidFill>
                <a:latin typeface="Franklin Gothic Demi Cond" panose="020B0706030402020204" pitchFamily="34" charset="0"/>
              </a:rPr>
            </a:br>
            <a:r>
              <a:rPr lang="it-IT" sz="2400" spc="20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Franklin Gothic Demi Cond" panose="020B0706030402020204" pitchFamily="34" charset="0"/>
              </a:rPr>
              <a:t>e la felicità che riempie il cuore.</a:t>
            </a:r>
          </a:p>
          <a:p>
            <a:pPr algn="r"/>
            <a:r>
              <a:rPr lang="it-IT" sz="2200" i="1" spc="20" dirty="0">
                <a:solidFill>
                  <a:schemeClr val="bg1"/>
                </a:solidFill>
                <a:latin typeface="Akko Rounded Pro" panose="020B0503060303060303" pitchFamily="34" charset="0"/>
              </a:rPr>
              <a:t>È l'augurio cordiale che vi lascio. </a:t>
            </a:r>
            <a:br>
              <a:rPr lang="it-IT" sz="2200" i="1" spc="20" dirty="0">
                <a:solidFill>
                  <a:schemeClr val="bg1"/>
                </a:solidFill>
                <a:latin typeface="Akko Rounded Pro" panose="020B0503060303060303" pitchFamily="34" charset="0"/>
              </a:rPr>
            </a:br>
            <a:r>
              <a:rPr lang="it-IT" sz="2200" i="1" spc="20" dirty="0">
                <a:solidFill>
                  <a:schemeClr val="bg1"/>
                </a:solidFill>
                <a:latin typeface="Akko Rounded Pro" panose="020B0503060303060303" pitchFamily="34" charset="0"/>
              </a:rPr>
              <a:t>E con sincero affetto lo accompagno con la mia preghiera per voi.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2C5569E-6E92-51F6-D13C-BDD960846019}"/>
              </a:ext>
            </a:extLst>
          </p:cNvPr>
          <p:cNvSpPr txBox="1">
            <a:spLocks/>
          </p:cNvSpPr>
          <p:nvPr/>
        </p:nvSpPr>
        <p:spPr>
          <a:xfrm>
            <a:off x="6138902" y="-158410"/>
            <a:ext cx="4023360" cy="116169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2598738" algn="l"/>
              </a:tabLst>
            </a:pPr>
            <a:r>
              <a:rPr lang="it-IT" sz="4800" b="1" spc="300" dirty="0" err="1">
                <a:ln w="381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nita  Semi-square" panose="02000000000000080000" pitchFamily="2" charset="0"/>
              </a:rPr>
              <a:t>Felicita’</a:t>
            </a:r>
            <a:endParaRPr lang="it-IT" sz="4800" b="1" spc="300" dirty="0">
              <a:ln w="3810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nita  Semi-square" panose="02000000000000080000" pitchFamily="2" charset="0"/>
            </a:endParaRP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7CA944A2-0975-43DE-8D98-CD6D5AF2BF3B}"/>
              </a:ext>
            </a:extLst>
          </p:cNvPr>
          <p:cNvSpPr txBox="1">
            <a:spLocks/>
          </p:cNvSpPr>
          <p:nvPr/>
        </p:nvSpPr>
        <p:spPr>
          <a:xfrm>
            <a:off x="6117514" y="-131367"/>
            <a:ext cx="4023360" cy="116169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800" b="1" spc="300" dirty="0" err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nita  Semi-square" panose="02000000000000080000" pitchFamily="2" charset="0"/>
              </a:rPr>
              <a:t>Felicita’</a:t>
            </a:r>
            <a:r>
              <a:rPr lang="it-IT" sz="4800" b="1" spc="3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nita  Semi-square" panose="02000000000000080000" pitchFamily="2" charset="0"/>
              </a:rPr>
              <a:t> </a:t>
            </a:r>
          </a:p>
        </p:txBody>
      </p:sp>
      <p:pic>
        <p:nvPicPr>
          <p:cNvPr id="6" name="Immagine 5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09540E40-4FB7-5F9B-6381-4224929FA9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91115" y="5351759"/>
            <a:ext cx="2048260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9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4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69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0" grpId="0" animBg="1"/>
      <p:bldP spid="5" grpId="0" animBg="1"/>
      <p:bldP spid="10" grpId="0" animBg="1"/>
      <p:bldP spid="21" grpId="0" uiExpand="1" build="p"/>
      <p:bldP spid="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rgbClr val="5D8FD2"/>
            </a:gs>
            <a:gs pos="75000">
              <a:srgbClr val="131A4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 3">
            <a:extLst>
              <a:ext uri="{FF2B5EF4-FFF2-40B4-BE49-F238E27FC236}">
                <a16:creationId xmlns:a16="http://schemas.microsoft.com/office/drawing/2014/main" id="{22CC6418-3BC5-40D8-AD46-C98F89DB5DE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1" b="1"/>
          <a:stretch/>
        </p:blipFill>
        <p:spPr>
          <a:xfrm>
            <a:off x="-2" y="-687"/>
            <a:ext cx="1219200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0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D2BF4E15-BA9D-4E5F-B1BC-A36C11BFF28C}"/>
              </a:ext>
            </a:extLst>
          </p:cNvPr>
          <p:cNvSpPr/>
          <p:nvPr/>
        </p:nvSpPr>
        <p:spPr>
          <a:xfrm>
            <a:off x="624541" y="319037"/>
            <a:ext cx="10992051" cy="6219916"/>
          </a:xfrm>
          <a:prstGeom prst="roundRect">
            <a:avLst>
              <a:gd name="adj" fmla="val 10859"/>
            </a:avLst>
          </a:prstGeom>
          <a:noFill/>
          <a:ln w="76200">
            <a:solidFill>
              <a:srgbClr val="5D8FD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B0E79331-D4B8-4E49-9DB3-6DF59E6DEE49}"/>
              </a:ext>
            </a:extLst>
          </p:cNvPr>
          <p:cNvSpPr/>
          <p:nvPr/>
        </p:nvSpPr>
        <p:spPr>
          <a:xfrm>
            <a:off x="2439654" y="40902"/>
            <a:ext cx="7848599" cy="56395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50"/>
              </a:gs>
              <a:gs pos="63000">
                <a:srgbClr val="106061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3BE106D-E24F-44B8-B49B-3B24CF467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1755" y="-130909"/>
            <a:ext cx="8299091" cy="692412"/>
          </a:xfrm>
          <a:prstGeom prst="roundRect">
            <a:avLst>
              <a:gd name="adj" fmla="val 50000"/>
            </a:avLst>
          </a:prstGeom>
        </p:spPr>
        <p:txBody>
          <a:bodyPr>
            <a:noAutofit/>
          </a:bodyPr>
          <a:lstStyle/>
          <a:p>
            <a:pPr algn="ctr"/>
            <a:r>
              <a:rPr lang="it-IT" sz="3200" spc="3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sablanca Heavy SF" pitchFamily="2" charset="0"/>
              </a:rPr>
              <a:t>Quattro Parole da “</a:t>
            </a:r>
            <a:r>
              <a:rPr lang="it-IT" sz="3200" spc="3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sablanca Heavy SF" pitchFamily="2" charset="0"/>
              </a:rPr>
              <a:t>Lavare</a:t>
            </a:r>
            <a:r>
              <a:rPr lang="it-IT" sz="3200" spc="3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sablanca Heavy SF" pitchFamily="2" charset="0"/>
              </a:rPr>
              <a:t>”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758ABB3-FEAD-43EC-8D50-CEDA8EFA2C7D}"/>
              </a:ext>
            </a:extLst>
          </p:cNvPr>
          <p:cNvSpPr/>
          <p:nvPr/>
        </p:nvSpPr>
        <p:spPr>
          <a:xfrm rot="3470821">
            <a:off x="2699366" y="2474523"/>
            <a:ext cx="4023360" cy="1046190"/>
          </a:xfrm>
          <a:prstGeom prst="rect">
            <a:avLst/>
          </a:prstGeom>
          <a:gradFill>
            <a:gsLst>
              <a:gs pos="98000">
                <a:srgbClr val="00B050"/>
              </a:gs>
              <a:gs pos="52000">
                <a:srgbClr val="106061"/>
              </a:gs>
            </a:gsLst>
            <a:lin ang="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solidFill>
                <a:srgbClr val="5D8FD2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B3E21CDF-6D3C-41BD-9BD5-CB9099BBD076}"/>
              </a:ext>
            </a:extLst>
          </p:cNvPr>
          <p:cNvSpPr/>
          <p:nvPr/>
        </p:nvSpPr>
        <p:spPr>
          <a:xfrm rot="19521554">
            <a:off x="3421567" y="4965924"/>
            <a:ext cx="4023360" cy="1046190"/>
          </a:xfrm>
          <a:prstGeom prst="rect">
            <a:avLst/>
          </a:prstGeom>
          <a:gradFill>
            <a:gsLst>
              <a:gs pos="100000">
                <a:srgbClr val="00B050"/>
              </a:gs>
              <a:gs pos="53000">
                <a:srgbClr val="106061"/>
              </a:gs>
            </a:gsLst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solidFill>
                <a:srgbClr val="5D8FD2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0A9B5A11-928D-4ACA-B75D-F63521AD47DB}"/>
              </a:ext>
            </a:extLst>
          </p:cNvPr>
          <p:cNvSpPr/>
          <p:nvPr/>
        </p:nvSpPr>
        <p:spPr>
          <a:xfrm rot="3470821">
            <a:off x="5812437" y="4211993"/>
            <a:ext cx="4023360" cy="1046190"/>
          </a:xfrm>
          <a:prstGeom prst="rect">
            <a:avLst/>
          </a:prstGeom>
          <a:gradFill>
            <a:gsLst>
              <a:gs pos="0">
                <a:srgbClr val="00B050"/>
              </a:gs>
              <a:gs pos="63000">
                <a:srgbClr val="106061"/>
              </a:gs>
            </a:gsLst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solidFill>
                <a:srgbClr val="5D8FD2"/>
              </a:solidFill>
            </a:endParaRP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7CA944A2-0975-43DE-8D98-CD6D5AF2BF3B}"/>
              </a:ext>
            </a:extLst>
          </p:cNvPr>
          <p:cNvSpPr txBox="1">
            <a:spLocks/>
          </p:cNvSpPr>
          <p:nvPr/>
        </p:nvSpPr>
        <p:spPr>
          <a:xfrm rot="19500000">
            <a:off x="3490808" y="4853069"/>
            <a:ext cx="4023360" cy="116169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800" b="1" dirty="0" err="1">
                <a:solidFill>
                  <a:srgbClr val="00B050"/>
                </a:solidFill>
                <a:effectLst>
                  <a:glow rad="50800">
                    <a:schemeClr val="bg1">
                      <a:alpha val="83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nita  Semi-square" panose="02000000000000080000" pitchFamily="2" charset="0"/>
              </a:rPr>
              <a:t>Liberta</a:t>
            </a:r>
            <a:r>
              <a:rPr lang="it-IT" sz="4800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0800">
                    <a:schemeClr val="bg1">
                      <a:alpha val="83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nita  Semi-square" panose="02000000000000080000" pitchFamily="2" charset="0"/>
              </a:rPr>
              <a:t>’</a:t>
            </a:r>
            <a:r>
              <a:rPr lang="it-IT" sz="4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0800">
                    <a:schemeClr val="bg1">
                      <a:alpha val="83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nita  Semi-square" panose="02000000000000080000" pitchFamily="2" charset="0"/>
              </a:rPr>
              <a:t> </a:t>
            </a: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7B65F6B2-1B95-40B1-B1B1-2EB1418F7B1F}"/>
              </a:ext>
            </a:extLst>
          </p:cNvPr>
          <p:cNvSpPr txBox="1">
            <a:spLocks/>
          </p:cNvSpPr>
          <p:nvPr/>
        </p:nvSpPr>
        <p:spPr>
          <a:xfrm rot="19528328">
            <a:off x="5147256" y="1576074"/>
            <a:ext cx="4023360" cy="1028963"/>
          </a:xfrm>
          <a:prstGeom prst="rect">
            <a:avLst/>
          </a:prstGeom>
          <a:gradFill>
            <a:gsLst>
              <a:gs pos="0">
                <a:srgbClr val="00B050"/>
              </a:gs>
              <a:gs pos="63000">
                <a:srgbClr val="106061"/>
              </a:gs>
            </a:gsLst>
          </a:gradFill>
          <a:effectLst>
            <a:softEdge rad="88900"/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nita  Semi-square" panose="02000000000000080000" pitchFamily="2" charset="0"/>
              </a:rPr>
              <a:t> 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17D244D-13EE-4B2F-B990-CB5DB07F6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3420000">
            <a:off x="2801220" y="2465422"/>
            <a:ext cx="4023360" cy="1161694"/>
          </a:xfrm>
        </p:spPr>
        <p:txBody>
          <a:bodyPr anchor="ctr" anchorCtr="0">
            <a:normAutofit/>
          </a:bodyPr>
          <a:lstStyle/>
          <a:p>
            <a:pPr algn="ctr"/>
            <a:r>
              <a:rPr lang="it-IT" sz="4800" dirty="0">
                <a:solidFill>
                  <a:srgbClr val="FFC000"/>
                </a:solidFill>
                <a:effectLst>
                  <a:glow rad="50800">
                    <a:schemeClr val="bg1">
                      <a:alpha val="83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nita  Semi-square" panose="02000000000000080000" pitchFamily="2" charset="0"/>
              </a:rPr>
              <a:t>Bellezza</a:t>
            </a:r>
            <a:r>
              <a:rPr lang="it-IT" sz="48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0800">
                    <a:schemeClr val="bg1">
                      <a:alpha val="83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nita  Semi-square" panose="02000000000000080000" pitchFamily="2" charset="0"/>
              </a:rPr>
              <a:t> </a:t>
            </a: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D8D61247-D3A9-4A5A-9301-D06DDA50B294}"/>
              </a:ext>
            </a:extLst>
          </p:cNvPr>
          <p:cNvSpPr txBox="1">
            <a:spLocks/>
          </p:cNvSpPr>
          <p:nvPr/>
        </p:nvSpPr>
        <p:spPr>
          <a:xfrm rot="3480000">
            <a:off x="5869667" y="4186972"/>
            <a:ext cx="4023360" cy="116169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800" b="1" dirty="0" err="1">
                <a:solidFill>
                  <a:srgbClr val="FF0000"/>
                </a:solidFill>
                <a:effectLst>
                  <a:glow rad="50800">
                    <a:schemeClr val="bg1">
                      <a:alpha val="83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nita  Semi-square" panose="02000000000000080000" pitchFamily="2" charset="0"/>
              </a:rPr>
              <a:t>Felicita</a:t>
            </a:r>
            <a:r>
              <a:rPr lang="it-IT" sz="4800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0800">
                    <a:schemeClr val="bg1">
                      <a:alpha val="83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nita  Semi-square" panose="02000000000000080000" pitchFamily="2" charset="0"/>
              </a:rPr>
              <a:t>’</a:t>
            </a:r>
            <a:r>
              <a:rPr lang="it-IT" sz="4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0800">
                    <a:schemeClr val="bg1">
                      <a:alpha val="83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nita  Semi-square" panose="02000000000000080000" pitchFamily="2" charset="0"/>
              </a:rPr>
              <a:t> </a:t>
            </a:r>
          </a:p>
        </p:txBody>
      </p:sp>
      <p:pic>
        <p:nvPicPr>
          <p:cNvPr id="19" name="Immagine 18" descr="Immagine che contiene testo, scultura&#10;&#10;Descrizione generata automaticamente">
            <a:extLst>
              <a:ext uri="{FF2B5EF4-FFF2-40B4-BE49-F238E27FC236}">
                <a16:creationId xmlns:a16="http://schemas.microsoft.com/office/drawing/2014/main" id="{12535D26-5D0F-93FF-1E2E-D5DC64FA93D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alphaModFix amt="8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94" b="97527" l="9653" r="89189">
                        <a14:foregroundMark x1="49421" y1="92226" x2="50965" y2="92226"/>
                        <a14:foregroundMark x1="51737" y1="97173" x2="51737" y2="97173"/>
                        <a14:foregroundMark x1="52510" y1="97527" x2="54440" y2="97527"/>
                        <a14:foregroundMark x1="44402" y1="17314" x2="44402" y2="17314"/>
                        <a14:foregroundMark x1="45560" y1="14488" x2="45560" y2="14488"/>
                        <a14:foregroundMark x1="47490" y1="12367" x2="47490" y2="12367"/>
                        <a14:foregroundMark x1="51351" y1="12014" x2="51351" y2="12014"/>
                        <a14:foregroundMark x1="54826" y1="13074" x2="54826" y2="13074"/>
                        <a14:foregroundMark x1="58301" y1="14488" x2="58301" y2="14488"/>
                        <a14:foregroundMark x1="51737" y1="16254" x2="51737" y2="16254"/>
                        <a14:foregroundMark x1="59846" y1="17668" x2="59846" y2="17668"/>
                        <a14:foregroundMark x1="59846" y1="21555" x2="59846" y2="21555"/>
                        <a14:foregroundMark x1="58301" y1="24382" x2="58301" y2="24382"/>
                        <a14:foregroundMark x1="53668" y1="16961" x2="53668" y2="16961"/>
                        <a14:foregroundMark x1="54826" y1="18375" x2="54826" y2="18375"/>
                        <a14:foregroundMark x1="53282" y1="16961" x2="53282" y2="16961"/>
                        <a14:backgroundMark x1="54440" y1="16608" x2="54440" y2="16608"/>
                        <a14:backgroundMark x1="53668" y1="16254" x2="53668" y2="16254"/>
                        <a14:backgroundMark x1="54054" y1="16608" x2="54054" y2="16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17225" y="-242204"/>
            <a:ext cx="6555867" cy="7163361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C22F25E-4D36-DB27-173B-19DFD2097445}"/>
              </a:ext>
            </a:extLst>
          </p:cNvPr>
          <p:cNvSpPr txBox="1"/>
          <p:nvPr/>
        </p:nvSpPr>
        <p:spPr>
          <a:xfrm rot="19500000">
            <a:off x="5426266" y="1542449"/>
            <a:ext cx="36477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0800">
                    <a:schemeClr val="bg1">
                      <a:alpha val="83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nita  Semi-square" panose="02000000000000080000" pitchFamily="2" charset="0"/>
              </a:rPr>
              <a:t>Successo</a:t>
            </a:r>
            <a:endParaRPr lang="it-IT" sz="4800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 rad="50800">
                  <a:schemeClr val="bg1">
                    <a:alpha val="83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7" name="Immagine 6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209CB034-EF24-6645-DB91-3EFB9BBB5D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91115" y="5351759"/>
            <a:ext cx="2048260" cy="326137"/>
          </a:xfrm>
          <a:prstGeom prst="rect">
            <a:avLst/>
          </a:prstGeom>
        </p:spPr>
      </p:pic>
      <p:sp>
        <p:nvSpPr>
          <p:cNvPr id="16" name="Parallelogramma 15">
            <a:extLst>
              <a:ext uri="{FF2B5EF4-FFF2-40B4-BE49-F238E27FC236}">
                <a16:creationId xmlns:a16="http://schemas.microsoft.com/office/drawing/2014/main" id="{F565F8D8-8AE1-CA07-83B8-6D842BD7AD62}"/>
              </a:ext>
            </a:extLst>
          </p:cNvPr>
          <p:cNvSpPr/>
          <p:nvPr/>
        </p:nvSpPr>
        <p:spPr>
          <a:xfrm flipH="1">
            <a:off x="7553573" y="2837890"/>
            <a:ext cx="5507277" cy="1286969"/>
          </a:xfrm>
          <a:prstGeom prst="parallelogram">
            <a:avLst>
              <a:gd name="adj" fmla="val 63549"/>
            </a:avLst>
          </a:prstGeom>
          <a:gradFill>
            <a:gsLst>
              <a:gs pos="24000">
                <a:srgbClr val="5D8FD2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0800000" scaled="0"/>
          </a:gradFill>
          <a:ln>
            <a:noFill/>
          </a:ln>
          <a:effectLst>
            <a:glow rad="127000">
              <a:schemeClr val="accent6">
                <a:lumMod val="60000"/>
                <a:lumOff val="40000"/>
                <a:alpha val="82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Sottotitolo 2">
            <a:extLst>
              <a:ext uri="{FF2B5EF4-FFF2-40B4-BE49-F238E27FC236}">
                <a16:creationId xmlns:a16="http://schemas.microsoft.com/office/drawing/2014/main" id="{D3172971-9A22-88C2-52A7-29B953E25D35}"/>
              </a:ext>
            </a:extLst>
          </p:cNvPr>
          <p:cNvSpPr txBox="1">
            <a:spLocks/>
          </p:cNvSpPr>
          <p:nvPr/>
        </p:nvSpPr>
        <p:spPr>
          <a:xfrm>
            <a:off x="7527213" y="2791152"/>
            <a:ext cx="4968240" cy="1631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400"/>
              </a:lnSpc>
            </a:pPr>
            <a:r>
              <a:rPr lang="it-IT" spc="-150" baseline="30000" dirty="0">
                <a:ln>
                  <a:solidFill>
                    <a:srgbClr val="131A4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sablanca Heavy SF" pitchFamily="2" charset="0"/>
              </a:rPr>
              <a:t>nell’</a:t>
            </a:r>
            <a:r>
              <a:rPr lang="it-IT" sz="3600" spc="300" dirty="0">
                <a:ln>
                  <a:solidFill>
                    <a:srgbClr val="131A4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sablanca Heavy SF" pitchFamily="2" charset="0"/>
              </a:rPr>
              <a:t>acqua</a:t>
            </a:r>
            <a:r>
              <a:rPr lang="it-IT" sz="2000" spc="300" dirty="0">
                <a:ln>
                  <a:solidFill>
                    <a:srgbClr val="131A4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sablanca Heavy SF" pitchFamily="2" charset="0"/>
              </a:rPr>
              <a:t> </a:t>
            </a:r>
            <a:r>
              <a:rPr lang="it-IT" sz="3600" spc="300" dirty="0">
                <a:ln>
                  <a:solidFill>
                    <a:srgbClr val="131A4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sablanca Heavy SF" pitchFamily="2" charset="0"/>
              </a:rPr>
              <a:t>limpida</a:t>
            </a:r>
            <a:r>
              <a:rPr lang="it-IT" sz="4500" spc="300" dirty="0">
                <a:ln>
                  <a:solidFill>
                    <a:srgbClr val="131A4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sablanca Heavy SF" pitchFamily="2" charset="0"/>
              </a:rPr>
              <a:t> </a:t>
            </a:r>
            <a:br>
              <a:rPr lang="it-IT" spc="300" dirty="0">
                <a:ln>
                  <a:solidFill>
                    <a:srgbClr val="131A4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sablanca Heavy SF" pitchFamily="2" charset="0"/>
              </a:rPr>
            </a:br>
            <a:r>
              <a:rPr lang="it-IT" spc="300" baseline="30000" dirty="0">
                <a:ln>
                  <a:solidFill>
                    <a:srgbClr val="131A4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sablanca Heavy SF" pitchFamily="2" charset="0"/>
              </a:rPr>
              <a:t>di</a:t>
            </a:r>
            <a:r>
              <a:rPr lang="it-IT" spc="300" dirty="0">
                <a:ln>
                  <a:solidFill>
                    <a:srgbClr val="131A4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sablanca Heavy SF" pitchFamily="2" charset="0"/>
              </a:rPr>
              <a:t> </a:t>
            </a:r>
            <a:r>
              <a:rPr lang="it-IT" sz="4000" spc="300" dirty="0">
                <a:ln>
                  <a:solidFill>
                    <a:srgbClr val="131A4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sablanca Heavy SF" pitchFamily="2" charset="0"/>
              </a:rPr>
              <a:t>MARIA</a:t>
            </a:r>
            <a:endParaRPr lang="it-IT" spc="300" dirty="0">
              <a:ln>
                <a:solidFill>
                  <a:srgbClr val="131A42"/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sablanca Heavy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14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11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13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58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 animBg="1"/>
      <p:bldP spid="10" grpId="0" animBg="1"/>
      <p:bldP spid="3" grpId="0"/>
      <p:bldP spid="6" grpId="0" animBg="1"/>
      <p:bldP spid="12" grpId="0" animBg="1"/>
      <p:bldP spid="18" grpId="0" animBg="1"/>
      <p:bldP spid="13" grpId="0"/>
      <p:bldP spid="15" grpId="0" animBg="1"/>
      <p:bldP spid="2" grpId="0"/>
      <p:bldP spid="17" grpId="0"/>
      <p:bldP spid="8" grpId="0"/>
      <p:bldP spid="16" grpId="0" animBg="1"/>
    </p:bldLst>
  </p:timing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1A1E2F"/>
      </a:dk2>
      <a:lt2>
        <a:srgbClr val="F0F3F1"/>
      </a:lt2>
      <a:accent1>
        <a:srgbClr val="DD33CC"/>
      </a:accent1>
      <a:accent2>
        <a:srgbClr val="9521CB"/>
      </a:accent2>
      <a:accent3>
        <a:srgbClr val="6033DD"/>
      </a:accent3>
      <a:accent4>
        <a:srgbClr val="233DCC"/>
      </a:accent4>
      <a:accent5>
        <a:srgbClr val="3394DD"/>
      </a:accent5>
      <a:accent6>
        <a:srgbClr val="1FBFC2"/>
      </a:accent6>
      <a:hlink>
        <a:srgbClr val="3F73BF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Override1.xml><?xml version="1.0" encoding="utf-8"?>
<a:themeOverride xmlns:a="http://schemas.openxmlformats.org/drawingml/2006/main">
  <a:clrScheme name="AnalogousFromDarkSeedLeftStep">
    <a:dk1>
      <a:srgbClr val="000000"/>
    </a:dk1>
    <a:lt1>
      <a:srgbClr val="FFFFFF"/>
    </a:lt1>
    <a:dk2>
      <a:srgbClr val="1A1E2F"/>
    </a:dk2>
    <a:lt2>
      <a:srgbClr val="F0F3F1"/>
    </a:lt2>
    <a:accent1>
      <a:srgbClr val="DD33CC"/>
    </a:accent1>
    <a:accent2>
      <a:srgbClr val="9521CB"/>
    </a:accent2>
    <a:accent3>
      <a:srgbClr val="6033DD"/>
    </a:accent3>
    <a:accent4>
      <a:srgbClr val="233DCC"/>
    </a:accent4>
    <a:accent5>
      <a:srgbClr val="3394DD"/>
    </a:accent5>
    <a:accent6>
      <a:srgbClr val="1FBFC2"/>
    </a:accent6>
    <a:hlink>
      <a:srgbClr val="3F73BF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</TotalTime>
  <Words>456</Words>
  <Application>Microsoft Office PowerPoint</Application>
  <PresentationFormat>Widescreen</PresentationFormat>
  <Paragraphs>47</Paragraphs>
  <Slides>7</Slides>
  <Notes>0</Notes>
  <HiddenSlides>0</HiddenSlides>
  <MMClips>7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5" baseType="lpstr">
      <vt:lpstr>Franklin Gothic Demi Cond</vt:lpstr>
      <vt:lpstr>The Hand Bold</vt:lpstr>
      <vt:lpstr>Arial</vt:lpstr>
      <vt:lpstr>Anita  Semi-square</vt:lpstr>
      <vt:lpstr>The Serif Hand Black</vt:lpstr>
      <vt:lpstr>Casablanca Heavy SF</vt:lpstr>
      <vt:lpstr>Akko Rounded Pro</vt:lpstr>
      <vt:lpstr>SketchyVTI</vt:lpstr>
      <vt:lpstr>Quattro Parole da“Lavare”</vt:lpstr>
      <vt:lpstr>Bellezza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Bellezza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Quattro Parole da“Lavare”</dc:title>
  <dc:creator>pasquale granata</dc:creator>
  <cp:lastModifiedBy>pasquale granata</cp:lastModifiedBy>
  <cp:revision>18</cp:revision>
  <dcterms:created xsi:type="dcterms:W3CDTF">2022-02-02T14:01:05Z</dcterms:created>
  <dcterms:modified xsi:type="dcterms:W3CDTF">2023-05-01T16:08:39Z</dcterms:modified>
</cp:coreProperties>
</file>